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07" r:id="rId3"/>
    <p:sldId id="308" r:id="rId4"/>
    <p:sldId id="275" r:id="rId5"/>
    <p:sldId id="30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S Zimmer" initials="LZ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900"/>
    <a:srgbClr val="004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51" d="100"/>
          <a:sy n="51" d="100"/>
        </p:scale>
        <p:origin x="78" y="15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B540F-200B-41AA-88E4-498166E498BE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4798E-2E88-4AD6-84EA-B5EA530833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7646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E41A-0199-4713-9F21-5712813DB9A3}" type="datetime1">
              <a:rPr lang="de-DE" smtClean="0"/>
              <a:t>22.06.2023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8EA6-6F49-4DF6-8320-E6A0209F57D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21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A031-96A0-4309-B8D3-CCF82B261F6D}" type="datetime1">
              <a:rPr lang="de-DE" smtClean="0"/>
              <a:t>22.06.2023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8EA6-6F49-4DF6-8320-E6A0209F5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235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B72D-D366-406E-82BC-FBB65237AA52}" type="datetime1">
              <a:rPr lang="de-DE" smtClean="0"/>
              <a:t>22.06.2023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8EA6-6F49-4DF6-8320-E6A0209F5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43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0341-C57F-4ADE-B478-8EB2FFDB76F4}" type="datetime1">
              <a:rPr lang="de-DE" smtClean="0"/>
              <a:t>22.06.2023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8EA6-6F49-4DF6-8320-E6A0209F57D6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900" y="523081"/>
            <a:ext cx="186690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52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008E-359B-4DF9-A6DC-1FA8D2B327E3}" type="datetime1">
              <a:rPr lang="de-DE" smtClean="0"/>
              <a:t>22.06.2023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8EA6-6F49-4DF6-8320-E6A0209F5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38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43F-BA65-4758-8B53-CACBD4F6CB09}" type="datetime1">
              <a:rPr lang="de-DE" smtClean="0"/>
              <a:t>22.06.2023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8EA6-6F49-4DF6-8320-E6A0209F5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80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1C2DE-BCAA-42A2-98B4-0E12D338E6ED}" type="datetime1">
              <a:rPr lang="de-DE" smtClean="0"/>
              <a:t>22.06.2023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8EA6-6F49-4DF6-8320-E6A0209F5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202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7790-4986-4906-98C3-2E6AC48E0A43}" type="datetime1">
              <a:rPr lang="de-DE" smtClean="0"/>
              <a:t>22.06.2023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8EA6-6F49-4DF6-8320-E6A0209F5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65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37FE-3BBD-49E6-BB42-626F7FD391CC}" type="datetime1">
              <a:rPr lang="de-DE" smtClean="0"/>
              <a:t>22.06.2023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8EA6-6F49-4DF6-8320-E6A0209F5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36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7E9B-2979-464E-AB61-E5A28B9646A1}" type="datetime1">
              <a:rPr lang="de-DE" smtClean="0"/>
              <a:t>22.06.2023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8EA6-6F49-4DF6-8320-E6A0209F5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95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E15F-98AE-4F95-891C-031227586418}" type="datetime1">
              <a:rPr lang="de-DE" smtClean="0"/>
              <a:t>22.06.2023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8EA6-6F49-4DF6-8320-E6A0209F5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26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DE130-07FC-4742-BBB7-020C342A1D86}" type="datetime1">
              <a:rPr lang="de-DE" smtClean="0"/>
              <a:t>22.06.2023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68EA6-6F49-4DF6-8320-E6A0209F57D6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900" y="523081"/>
            <a:ext cx="186690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7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minarvergabe.jura.uni-bonn.de/Startseite.php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eminarvergabe.jura.uni-bonn.de/Startseite.php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ekretariat.zimmer@jura.uni-bonn.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e-DE" sz="3600" b="1" dirty="0"/>
          </a:p>
          <a:p>
            <a:r>
              <a:rPr lang="de-DE" sz="3600" b="1" dirty="0" smtClean="0">
                <a:solidFill>
                  <a:srgbClr val="002060"/>
                </a:solidFill>
              </a:rPr>
              <a:t>Wintersemester </a:t>
            </a:r>
            <a:r>
              <a:rPr lang="de-DE" sz="3600" b="1" dirty="0" smtClean="0">
                <a:solidFill>
                  <a:srgbClr val="002060"/>
                </a:solidFill>
              </a:rPr>
              <a:t>2023 </a:t>
            </a:r>
            <a:r>
              <a:rPr lang="de-DE" sz="3600" b="1" dirty="0" smtClean="0">
                <a:solidFill>
                  <a:srgbClr val="002060"/>
                </a:solidFill>
              </a:rPr>
              <a:t>/ </a:t>
            </a:r>
            <a:r>
              <a:rPr lang="de-DE" sz="3600" b="1" dirty="0" smtClean="0">
                <a:solidFill>
                  <a:srgbClr val="002060"/>
                </a:solidFill>
              </a:rPr>
              <a:t>2024</a:t>
            </a:r>
            <a:endParaRPr lang="de-DE" sz="3600" b="1" dirty="0">
              <a:solidFill>
                <a:srgbClr val="002060"/>
              </a:solidFill>
            </a:endParaRPr>
          </a:p>
        </p:txBody>
      </p:sp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1524000" y="2618071"/>
            <a:ext cx="9144000" cy="891891"/>
          </a:xfrm>
        </p:spPr>
        <p:txBody>
          <a:bodyPr>
            <a:noAutofit/>
          </a:bodyPr>
          <a:lstStyle/>
          <a:p>
            <a:r>
              <a:rPr lang="de-DE" sz="4000" dirty="0">
                <a:solidFill>
                  <a:schemeClr val="accent6"/>
                </a:solidFill>
              </a:rPr>
              <a:t>Elektronisches Seminaranmeldeverfahren</a:t>
            </a:r>
            <a:endParaRPr lang="de-DE" sz="4000" dirty="0">
              <a:solidFill>
                <a:srgbClr val="004F9F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8EA6-6F49-4DF6-8320-E6A0209F57D6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99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8EA6-6F49-4DF6-8320-E6A0209F57D6}" type="slidenum">
              <a:rPr lang="de-DE" smtClean="0"/>
              <a:t>2</a:t>
            </a:fld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3067050" y="906601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2000" b="1" dirty="0"/>
              <a:t>Lehrveranstaltungen </a:t>
            </a:r>
            <a:r>
              <a:rPr lang="de-DE" sz="2000" b="1" dirty="0" smtClean="0"/>
              <a:t>Wintersemester </a:t>
            </a:r>
            <a:r>
              <a:rPr lang="de-DE" sz="2000" b="1" dirty="0" smtClean="0"/>
              <a:t>2023/2024</a:t>
            </a:r>
            <a:endParaRPr lang="de-DE" sz="2000" b="1" dirty="0"/>
          </a:p>
          <a:p>
            <a:r>
              <a:rPr lang="de-DE" sz="2000" b="1" dirty="0"/>
              <a:t>Schwerpunktseminar zum Deutschen und Europäischen Kartellrecht</a:t>
            </a:r>
          </a:p>
          <a:p>
            <a:r>
              <a:rPr lang="de-DE" sz="2000" dirty="0"/>
              <a:t>Herr</a:t>
            </a:r>
            <a:r>
              <a:rPr lang="de-DE" sz="2000" b="1" dirty="0"/>
              <a:t> Prof. Dr. Daniel Zimmer</a:t>
            </a:r>
            <a:r>
              <a:rPr lang="de-DE" sz="2000" dirty="0"/>
              <a:t> und Herr</a:t>
            </a:r>
            <a:r>
              <a:rPr lang="de-DE" sz="2000" b="1" dirty="0"/>
              <a:t> Prof. Dr. </a:t>
            </a:r>
            <a:r>
              <a:rPr lang="de-DE" sz="2000" b="1" dirty="0" smtClean="0"/>
              <a:t>Wolfgang Kirchhoff </a:t>
            </a:r>
            <a:r>
              <a:rPr lang="de-DE" sz="2000" dirty="0" smtClean="0"/>
              <a:t>veranstalten </a:t>
            </a:r>
            <a:r>
              <a:rPr lang="de-DE" sz="2000" dirty="0"/>
              <a:t>ein Schwerpunktseminar zum Deutschen und Europäischen Kartellrecht </a:t>
            </a:r>
            <a:r>
              <a:rPr lang="de-DE" sz="2000" dirty="0" smtClean="0"/>
              <a:t>(alte PO SPB </a:t>
            </a:r>
            <a:r>
              <a:rPr lang="de-DE" sz="2000" dirty="0"/>
              <a:t>2, 3, 5, 7 und </a:t>
            </a:r>
            <a:r>
              <a:rPr lang="de-DE" sz="2000" dirty="0" smtClean="0"/>
              <a:t>8, neue PO SPB VI). </a:t>
            </a:r>
            <a:r>
              <a:rPr lang="de-DE" sz="2000" dirty="0"/>
              <a:t>Eine Vorbesprechung findet</a:t>
            </a:r>
            <a:r>
              <a:rPr lang="de-DE" sz="2000" b="1" dirty="0"/>
              <a:t> am Dienstag, den </a:t>
            </a:r>
            <a:r>
              <a:rPr lang="de-DE" sz="2000" b="1" dirty="0" smtClean="0"/>
              <a:t>27.06.2023, </a:t>
            </a:r>
            <a:r>
              <a:rPr lang="de-DE" sz="2000" b="1" dirty="0"/>
              <a:t>um </a:t>
            </a:r>
            <a:r>
              <a:rPr lang="de-DE" sz="2000" b="1" dirty="0" smtClean="0"/>
              <a:t>17:30 </a:t>
            </a:r>
            <a:r>
              <a:rPr lang="de-DE" sz="2000" b="1" dirty="0"/>
              <a:t>Uhr </a:t>
            </a:r>
            <a:r>
              <a:rPr lang="de-DE" sz="2000" b="1" dirty="0" smtClean="0"/>
              <a:t>direkt im Anschluss an die Vorlesung </a:t>
            </a:r>
            <a:r>
              <a:rPr lang="de-DE" sz="2000" dirty="0" smtClean="0"/>
              <a:t>statt.</a:t>
            </a:r>
          </a:p>
          <a:p>
            <a:r>
              <a:rPr lang="de-DE" sz="2000" dirty="0" smtClean="0"/>
              <a:t>Bei </a:t>
            </a:r>
            <a:r>
              <a:rPr lang="de-DE" sz="2000" dirty="0"/>
              <a:t>dieser Gelegenheit werden auch die Modalitäten der Platzvergabe und der Termin der Themenausgabe bekanntgegeben. Die Anmeldung ist vom </a:t>
            </a:r>
            <a:r>
              <a:rPr lang="de-DE" sz="2000" dirty="0" smtClean="0"/>
              <a:t>04. </a:t>
            </a:r>
            <a:r>
              <a:rPr lang="de-DE" sz="2000" dirty="0"/>
              <a:t>bis </a:t>
            </a:r>
            <a:r>
              <a:rPr lang="de-DE" sz="2000" dirty="0" smtClean="0"/>
              <a:t>06. </a:t>
            </a:r>
            <a:r>
              <a:rPr lang="de-DE" sz="2000" dirty="0" smtClean="0"/>
              <a:t>Juli  </a:t>
            </a:r>
            <a:r>
              <a:rPr lang="de-DE" sz="2000" dirty="0" smtClean="0"/>
              <a:t>2023 </a:t>
            </a:r>
            <a:r>
              <a:rPr lang="de-DE" sz="2000" dirty="0"/>
              <a:t>über die </a:t>
            </a:r>
            <a:r>
              <a:rPr lang="de-DE" sz="2000" dirty="0">
                <a:hlinkClick r:id="rId2" tooltip="Interner Link"/>
              </a:rPr>
              <a:t>Seminarplattform</a:t>
            </a:r>
            <a:r>
              <a:rPr lang="de-DE" sz="2000" dirty="0"/>
              <a:t> möglich. 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43181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8EA6-6F49-4DF6-8320-E6A0209F57D6}" type="slidenum">
              <a:rPr lang="de-DE" smtClean="0"/>
              <a:t>3</a:t>
            </a:fld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3321538" y="1860062"/>
            <a:ext cx="614993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hlinkClick r:id="rId2"/>
              </a:rPr>
              <a:t>https://</a:t>
            </a:r>
            <a:r>
              <a:rPr lang="de-DE" sz="2000" dirty="0" smtClean="0">
                <a:hlinkClick r:id="rId2"/>
              </a:rPr>
              <a:t>seminarvergabe.jura.uni-bonn.de/Startseite.php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b="1" dirty="0"/>
              <a:t>Die Bewerbungsfrist für das </a:t>
            </a:r>
            <a:r>
              <a:rPr lang="de-DE" sz="2000" b="1" dirty="0" smtClean="0"/>
              <a:t>Wintersemester </a:t>
            </a:r>
            <a:r>
              <a:rPr lang="de-DE" sz="2000" b="1" dirty="0" smtClean="0"/>
              <a:t>2023/2024 </a:t>
            </a:r>
            <a:r>
              <a:rPr lang="de-DE" sz="2000" b="1" dirty="0" smtClean="0"/>
              <a:t>läuft </a:t>
            </a:r>
            <a:r>
              <a:rPr lang="de-DE" sz="2000" b="1" dirty="0"/>
              <a:t>vom </a:t>
            </a:r>
            <a:r>
              <a:rPr lang="de-DE" sz="2000" b="1" dirty="0" smtClean="0"/>
              <a:t>04. </a:t>
            </a:r>
            <a:r>
              <a:rPr lang="de-DE" sz="2000" b="1" dirty="0" smtClean="0"/>
              <a:t>Juli bis </a:t>
            </a:r>
            <a:r>
              <a:rPr lang="de-DE" sz="2000" b="1" dirty="0"/>
              <a:t>einschließlich </a:t>
            </a:r>
            <a:r>
              <a:rPr lang="de-DE" sz="2000" b="1" dirty="0" smtClean="0"/>
              <a:t>06. </a:t>
            </a:r>
            <a:r>
              <a:rPr lang="de-DE" sz="2000" b="1" dirty="0" smtClean="0"/>
              <a:t>Juli </a:t>
            </a:r>
            <a:r>
              <a:rPr lang="de-DE" sz="2000" b="1" dirty="0" smtClean="0"/>
              <a:t>2023.</a:t>
            </a:r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In diesem Zeitraum können Sie sich nach Login mit Ihrer </a:t>
            </a:r>
            <a:endParaRPr lang="de-DE" sz="2000" dirty="0" smtClean="0"/>
          </a:p>
          <a:p>
            <a:r>
              <a:rPr lang="de-DE" sz="2000" dirty="0" smtClean="0"/>
              <a:t>Uni-ID </a:t>
            </a:r>
            <a:r>
              <a:rPr lang="de-DE" sz="2000" dirty="0"/>
              <a:t>für die (Pro-)Seminare bewerben. Über den </a:t>
            </a:r>
            <a:r>
              <a:rPr lang="de-DE" sz="2000" dirty="0" smtClean="0"/>
              <a:t>Eingang</a:t>
            </a:r>
          </a:p>
          <a:p>
            <a:r>
              <a:rPr lang="de-DE" sz="2000" dirty="0" smtClean="0"/>
              <a:t>der </a:t>
            </a:r>
            <a:r>
              <a:rPr lang="de-DE" sz="2000" dirty="0"/>
              <a:t>Bewerbung erhalten Sie eine Bestätigung per E-Mail. </a:t>
            </a:r>
            <a:endParaRPr lang="de-DE" sz="2000" dirty="0" smtClean="0"/>
          </a:p>
          <a:p>
            <a:r>
              <a:rPr lang="de-DE" sz="2000" dirty="0" smtClean="0"/>
              <a:t>Nach</a:t>
            </a:r>
            <a:r>
              <a:rPr lang="de-DE" sz="2000" dirty="0"/>
              <a:t> Bewerbungsende werden die Plätze entsprechend </a:t>
            </a:r>
            <a:endParaRPr lang="de-DE" sz="2000" dirty="0" smtClean="0"/>
          </a:p>
          <a:p>
            <a:r>
              <a:rPr lang="de-DE" sz="2000" dirty="0" smtClean="0"/>
              <a:t>der </a:t>
            </a:r>
            <a:r>
              <a:rPr lang="de-DE" sz="2000" dirty="0"/>
              <a:t>in § 6 Abs. 3 Studienordnung genannten Kriterien zugeteilt.</a:t>
            </a: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98008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1385" y="1599377"/>
            <a:ext cx="10404844" cy="47569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b="1" dirty="0" smtClean="0"/>
              <a:t>Seminarplatzverteilung voraussichtlich bis zum </a:t>
            </a:r>
            <a:r>
              <a:rPr lang="de-DE" b="1" dirty="0" smtClean="0"/>
              <a:t>14.07.2022</a:t>
            </a:r>
            <a:r>
              <a:rPr lang="de-DE" b="1" dirty="0" smtClean="0"/>
              <a:t>:  </a:t>
            </a:r>
            <a:r>
              <a:rPr lang="de-DE" dirty="0"/>
              <a:t>Mitteilung per Mail vom LS</a:t>
            </a:r>
            <a:endParaRPr lang="de-DE" b="1" dirty="0"/>
          </a:p>
          <a:p>
            <a:pPr marL="514350" indent="-514350">
              <a:buFont typeface="+mj-lt"/>
              <a:buAutoNum type="arabicPeriod"/>
            </a:pPr>
            <a:endParaRPr lang="de-DE" sz="900" b="1" dirty="0"/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Bestätigung durch </a:t>
            </a:r>
            <a:r>
              <a:rPr lang="de-DE" b="1" dirty="0" smtClean="0"/>
              <a:t>die </a:t>
            </a:r>
            <a:r>
              <a:rPr lang="de-DE" b="1" dirty="0"/>
              <a:t>Studierenden:</a:t>
            </a:r>
          </a:p>
          <a:p>
            <a:pPr lvl="1"/>
            <a:r>
              <a:rPr lang="de-DE" b="1" dirty="0"/>
              <a:t>ausdrückliche </a:t>
            </a:r>
            <a:r>
              <a:rPr lang="de-DE" b="1" u="sng" dirty="0"/>
              <a:t>Annahme</a:t>
            </a:r>
            <a:r>
              <a:rPr lang="de-DE" b="1" dirty="0"/>
              <a:t> des Seminarplatzes per Mail an den LS</a:t>
            </a:r>
          </a:p>
          <a:p>
            <a:pPr lvl="1"/>
            <a:r>
              <a:rPr lang="de-DE" dirty="0"/>
              <a:t>Spätestens zum </a:t>
            </a:r>
            <a:r>
              <a:rPr lang="de-DE" b="1" u="sng" dirty="0" smtClean="0"/>
              <a:t>19.07.2022</a:t>
            </a:r>
            <a:endParaRPr lang="de-DE" dirty="0"/>
          </a:p>
          <a:p>
            <a:pPr lvl="1"/>
            <a:r>
              <a:rPr lang="de-DE" dirty="0"/>
              <a:t>Danach wird der Seminarplatz durch Wartelisten-Kandidaten ersetzt</a:t>
            </a:r>
          </a:p>
          <a:p>
            <a:pPr marL="514350" indent="-514350">
              <a:buFont typeface="+mj-lt"/>
              <a:buAutoNum type="arabicPeriod"/>
            </a:pPr>
            <a:endParaRPr lang="de-DE" sz="1300" b="1" dirty="0"/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Themenvergabe </a:t>
            </a:r>
            <a:r>
              <a:rPr lang="de-DE" b="1" dirty="0" smtClean="0"/>
              <a:t>vom Lehrstuhl</a:t>
            </a:r>
            <a:endParaRPr lang="de-DE" b="1" dirty="0"/>
          </a:p>
          <a:p>
            <a:pPr lvl="1"/>
            <a:r>
              <a:rPr lang="de-DE" dirty="0" smtClean="0"/>
              <a:t>In der Zeit vom  </a:t>
            </a:r>
            <a:r>
              <a:rPr lang="de-DE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20.07., 25.-26.07. und 23. bis 24.08.2023</a:t>
            </a:r>
            <a:endParaRPr lang="de-DE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de-DE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Termine sind noch nicht verbindlich</a:t>
            </a:r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57646" y="365126"/>
            <a:ext cx="10596154" cy="954224"/>
          </a:xfrm>
        </p:spPr>
        <p:txBody>
          <a:bodyPr>
            <a:normAutofit fontScale="90000"/>
          </a:bodyPr>
          <a:lstStyle/>
          <a:p>
            <a:r>
              <a:rPr lang="de-DE" sz="3600" dirty="0">
                <a:solidFill>
                  <a:schemeClr val="accent6"/>
                </a:solidFill>
              </a:rPr>
              <a:t>Elektronisches Seminaranmeldeverfahren</a:t>
            </a:r>
            <a:br>
              <a:rPr lang="de-DE" sz="3600" dirty="0">
                <a:solidFill>
                  <a:schemeClr val="accent6"/>
                </a:solidFill>
              </a:rPr>
            </a:br>
            <a:endParaRPr lang="de-DE" sz="3600" dirty="0">
              <a:solidFill>
                <a:schemeClr val="accent6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8EA6-6F49-4DF6-8320-E6A0209F57D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70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6"/>
                </a:solidFill>
              </a:rPr>
              <a:t>Elektronisches Seminaranmeldeverfahren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de-DE" b="1" dirty="0"/>
              <a:t>7. Terminfestlegung per mail an </a:t>
            </a:r>
            <a:r>
              <a:rPr lang="de-DE" dirty="0"/>
              <a:t>: </a:t>
            </a:r>
            <a:r>
              <a:rPr lang="de-DE" u="sng" dirty="0" smtClean="0">
                <a:hlinkClick r:id="rId2"/>
              </a:rPr>
              <a:t>sekretariat.zimmer@jura.uni-bonn.de</a:t>
            </a:r>
            <a:endParaRPr lang="de-DE" u="sng" dirty="0" smtClean="0"/>
          </a:p>
          <a:p>
            <a:pPr marL="0" lv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lvl="1"/>
            <a:r>
              <a:rPr lang="de-DE" dirty="0" smtClean="0"/>
              <a:t>Wann möchten Sie Ihr Thema abholen? (in der Zeit vom </a:t>
            </a:r>
            <a:r>
              <a:rPr lang="de-DE" dirty="0"/>
              <a:t>20.07., 25.-26.07. </a:t>
            </a:r>
            <a:r>
              <a:rPr lang="de-DE" dirty="0" smtClean="0"/>
              <a:t>und 23. bis 24.08.2023</a:t>
            </a:r>
            <a:r>
              <a:rPr lang="de-DE" dirty="0" smtClean="0"/>
              <a:t>).</a:t>
            </a:r>
            <a:endParaRPr lang="de-DE" sz="2000" dirty="0"/>
          </a:p>
          <a:p>
            <a:pPr lvl="1"/>
            <a:r>
              <a:rPr lang="de-DE" dirty="0"/>
              <a:t>Bitte </a:t>
            </a:r>
            <a:r>
              <a:rPr lang="de-DE" dirty="0" smtClean="0"/>
              <a:t>bringen Sie </a:t>
            </a:r>
            <a:r>
              <a:rPr lang="de-DE" dirty="0"/>
              <a:t>die </a:t>
            </a:r>
            <a:r>
              <a:rPr lang="de-DE" dirty="0" smtClean="0"/>
              <a:t>Seminar-Zulassung </a:t>
            </a:r>
            <a:r>
              <a:rPr lang="de-DE" dirty="0"/>
              <a:t>des Prüfungsamts </a:t>
            </a:r>
            <a:r>
              <a:rPr lang="de-DE" dirty="0" smtClean="0"/>
              <a:t>spätestens zu diesem Zeitpunkt mit.</a:t>
            </a:r>
          </a:p>
          <a:p>
            <a:pPr lvl="1"/>
            <a:r>
              <a:rPr lang="de-DE" dirty="0" smtClean="0"/>
              <a:t>Themenvergabe </a:t>
            </a:r>
            <a:r>
              <a:rPr lang="de-DE" dirty="0"/>
              <a:t>erfolgt per Los</a:t>
            </a:r>
            <a:endParaRPr lang="de-DE" sz="2000" dirty="0"/>
          </a:p>
          <a:p>
            <a:pPr lvl="1"/>
            <a:r>
              <a:rPr lang="de-DE" dirty="0"/>
              <a:t>Erhalt von </a:t>
            </a:r>
            <a:r>
              <a:rPr lang="de-DE" b="1" dirty="0"/>
              <a:t>Hinweisen</a:t>
            </a:r>
            <a:r>
              <a:rPr lang="de-DE" dirty="0"/>
              <a:t> zur Abfassung einer Seminararbeit</a:t>
            </a:r>
            <a:endParaRPr lang="de-DE" sz="2000" dirty="0"/>
          </a:p>
          <a:p>
            <a:pPr lvl="1"/>
            <a:r>
              <a:rPr lang="de-DE" b="1" dirty="0"/>
              <a:t>6</a:t>
            </a:r>
            <a:r>
              <a:rPr lang="de-DE" dirty="0"/>
              <a:t> wöchige Bearbeitungszeit in der vorlesungsfreien </a:t>
            </a:r>
            <a:r>
              <a:rPr lang="de-DE" dirty="0" smtClean="0"/>
              <a:t>Zeit</a:t>
            </a:r>
          </a:p>
          <a:p>
            <a:pPr lvl="1"/>
            <a:r>
              <a:rPr lang="de-DE" dirty="0"/>
              <a:t>Die Bearbeitungsfrist ist mit Abgabe am Lehrstuhl </a:t>
            </a:r>
            <a:r>
              <a:rPr lang="de-DE" b="1" dirty="0"/>
              <a:t>bis spätestens 12:00 Uhr</a:t>
            </a:r>
            <a:r>
              <a:rPr lang="de-DE" dirty="0"/>
              <a:t> des auf das Fristende folgenden Tages </a:t>
            </a:r>
            <a:r>
              <a:rPr lang="de-DE" dirty="0" smtClean="0"/>
              <a:t>gewahrt</a:t>
            </a:r>
          </a:p>
          <a:p>
            <a:pPr lvl="1"/>
            <a:r>
              <a:rPr lang="de-DE" b="1" dirty="0"/>
              <a:t>Letztmögliche Rückgabe nach letztmöglicher Themenausgabe: </a:t>
            </a:r>
            <a:r>
              <a:rPr lang="de-DE" b="1" dirty="0" smtClean="0"/>
              <a:t>Freitag</a:t>
            </a:r>
            <a:r>
              <a:rPr lang="de-DE" dirty="0" smtClean="0"/>
              <a:t> </a:t>
            </a:r>
            <a:r>
              <a:rPr lang="de-DE" u="sng" dirty="0" smtClean="0"/>
              <a:t>06.10.2023</a:t>
            </a:r>
            <a:r>
              <a:rPr lang="de-DE" dirty="0" smtClean="0"/>
              <a:t>, </a:t>
            </a:r>
            <a:r>
              <a:rPr lang="de-DE" dirty="0"/>
              <a:t>12.00 </a:t>
            </a:r>
            <a:r>
              <a:rPr lang="de-DE" dirty="0" smtClean="0"/>
              <a:t>Uhr persönlich am Lehrstuhl</a:t>
            </a:r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de-DE" sz="20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8EA6-6F49-4DF6-8320-E6A0209F57D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43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Breitbild</PresentationFormat>
  <Paragraphs>47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Elektronisches Seminaranmeldeverfahren</vt:lpstr>
      <vt:lpstr>PowerPoint-Präsentation</vt:lpstr>
      <vt:lpstr>PowerPoint-Präsentation</vt:lpstr>
      <vt:lpstr>Elektronisches Seminaranmeldeverfahren </vt:lpstr>
      <vt:lpstr>Elektronisches Seminaranmeldeverfahren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Elektronisches Seminaranmeldeverfahren</dc:title>
  <dc:creator>LS Zimmer</dc:creator>
  <cp:lastModifiedBy>LS Zimmer</cp:lastModifiedBy>
  <cp:revision>121</cp:revision>
  <dcterms:created xsi:type="dcterms:W3CDTF">2017-06-27T09:03:56Z</dcterms:created>
  <dcterms:modified xsi:type="dcterms:W3CDTF">2023-06-22T09:49:44Z</dcterms:modified>
</cp:coreProperties>
</file>