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rsten%20Verrel\Nextcloud\Lehrstuhl\1_Lehre\1_Vorlesungen\Abschlussklausuren\Medizinstrafrecht\Ergebnisstatistik_Medizinstrafrecht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0"/>
      <c:rotY val="0"/>
      <c:depthPercent val="100"/>
      <c:rAngAx val="0"/>
    </c:view3D>
    <c:floor>
      <c:thickness val="0"/>
      <c:spPr>
        <a:solidFill>
          <a:schemeClr val="lt1"/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9781833853608534E-2"/>
          <c:y val="0.17002150537634408"/>
          <c:w val="0.93556333379925138"/>
          <c:h val="0.56292811785623575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'Jugendstrafrecht SoSe2020'!$F$5:$F$11</c:f>
              <c:strCache>
                <c:ptCount val="7"/>
                <c:pt idx="0">
                  <c:v>ungenügend</c:v>
                </c:pt>
                <c:pt idx="1">
                  <c:v>mangelhaft</c:v>
                </c:pt>
                <c:pt idx="2">
                  <c:v>ausreichend</c:v>
                </c:pt>
                <c:pt idx="3">
                  <c:v>befriedigend</c:v>
                </c:pt>
                <c:pt idx="4">
                  <c:v>vollbefriedigend</c:v>
                </c:pt>
                <c:pt idx="5">
                  <c:v>gut</c:v>
                </c:pt>
                <c:pt idx="6">
                  <c:v>sehr gut</c:v>
                </c:pt>
              </c:strCache>
            </c:strRef>
          </c:cat>
          <c:val>
            <c:numRef>
              <c:f>'Jugendstrafrecht SoSe2020'!$G$5:$G$11</c:f>
              <c:numCache>
                <c:formatCode>0.0%</c:formatCode>
                <c:ptCount val="7"/>
                <c:pt idx="0">
                  <c:v>0</c:v>
                </c:pt>
                <c:pt idx="1">
                  <c:v>0.17857142857142858</c:v>
                </c:pt>
                <c:pt idx="2">
                  <c:v>0.23214285714285715</c:v>
                </c:pt>
                <c:pt idx="3">
                  <c:v>0.32142857142857145</c:v>
                </c:pt>
                <c:pt idx="4">
                  <c:v>0.19642857142857142</c:v>
                </c:pt>
                <c:pt idx="5">
                  <c:v>5.3571428571428568E-2</c:v>
                </c:pt>
                <c:pt idx="6">
                  <c:v>1.7857142857142856E-2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0"/>
        <c:shape val="box"/>
        <c:axId val="-1365575024"/>
        <c:axId val="-1365580464"/>
        <c:axId val="0"/>
      </c:bar3DChart>
      <c:catAx>
        <c:axId val="-136557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1365580464"/>
        <c:crosses val="autoZero"/>
        <c:auto val="1"/>
        <c:lblAlgn val="ctr"/>
        <c:lblOffset val="100"/>
        <c:noMultiLvlLbl val="0"/>
      </c:catAx>
      <c:valAx>
        <c:axId val="-13655804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-1365575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8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/>
      </a:solidFill>
      <a:sp3d/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0.61391</cdr:x>
      <cdr:y>0.19226</cdr:y>
    </cdr:from>
    <cdr:to>
      <cdr:x>0.93047</cdr:x>
      <cdr:y>0.25419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162300" y="567690"/>
          <a:ext cx="1630680" cy="182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e-DE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019-B511-438D-8027-029EE073D66E}" type="datetimeFigureOut">
              <a:rPr lang="de-DE" smtClean="0"/>
              <a:t>13.10.2022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0B3F-CA10-4FFB-A29A-C65E3ED612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582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019-B511-438D-8027-029EE073D66E}" type="datetimeFigureOut">
              <a:rPr lang="de-DE" smtClean="0"/>
              <a:t>13.10.2022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0B3F-CA10-4FFB-A29A-C65E3ED612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3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019-B511-438D-8027-029EE073D66E}" type="datetimeFigureOut">
              <a:rPr lang="de-DE" smtClean="0"/>
              <a:t>13.10.2022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0B3F-CA10-4FFB-A29A-C65E3ED612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019-B511-438D-8027-029EE073D66E}" type="datetimeFigureOut">
              <a:rPr lang="de-DE" smtClean="0"/>
              <a:t>13.10.2022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0B3F-CA10-4FFB-A29A-C65E3ED612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980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019-B511-438D-8027-029EE073D66E}" type="datetimeFigureOut">
              <a:rPr lang="de-DE" smtClean="0"/>
              <a:t>13.10.2022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0B3F-CA10-4FFB-A29A-C65E3ED612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982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019-B511-438D-8027-029EE073D66E}" type="datetimeFigureOut">
              <a:rPr lang="de-DE" smtClean="0"/>
              <a:t>13.10.2022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0B3F-CA10-4FFB-A29A-C65E3ED612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5153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019-B511-438D-8027-029EE073D66E}" type="datetimeFigureOut">
              <a:rPr lang="de-DE" smtClean="0"/>
              <a:t>13.10.2022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0B3F-CA10-4FFB-A29A-C65E3ED612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49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019-B511-438D-8027-029EE073D66E}" type="datetimeFigureOut">
              <a:rPr lang="de-DE" smtClean="0"/>
              <a:t>13.10.2022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0B3F-CA10-4FFB-A29A-C65E3ED612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341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019-B511-438D-8027-029EE073D66E}" type="datetimeFigureOut">
              <a:rPr lang="de-DE" smtClean="0"/>
              <a:t>13.10.2022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0B3F-CA10-4FFB-A29A-C65E3ED612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35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019-B511-438D-8027-029EE073D66E}" type="datetimeFigureOut">
              <a:rPr lang="de-DE" smtClean="0"/>
              <a:t>13.10.2022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0B3F-CA10-4FFB-A29A-C65E3ED612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870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019-B511-438D-8027-029EE073D66E}" type="datetimeFigureOut">
              <a:rPr lang="de-DE" smtClean="0"/>
              <a:t>13.10.2022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0B3F-CA10-4FFB-A29A-C65E3ED612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15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EB019-B511-438D-8027-029EE073D66E}" type="datetimeFigureOut">
              <a:rPr lang="de-DE" smtClean="0"/>
              <a:t>13.10.2022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70B3F-CA10-4FFB-A29A-C65E3ED612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80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571940"/>
              </p:ext>
            </p:extLst>
          </p:nvPr>
        </p:nvGraphicFramePr>
        <p:xfrm>
          <a:off x="3379470" y="1952625"/>
          <a:ext cx="5433060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feld 3"/>
          <p:cNvSpPr txBox="1"/>
          <p:nvPr/>
        </p:nvSpPr>
        <p:spPr>
          <a:xfrm>
            <a:off x="6351270" y="2604135"/>
            <a:ext cx="1772313" cy="297180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800" b="1" dirty="0"/>
              <a:t>Durchschnittspunktzahl</a:t>
            </a:r>
            <a:r>
              <a:rPr lang="de-DE" sz="1100" b="1" dirty="0" smtClean="0"/>
              <a:t>: 7,46 </a:t>
            </a:r>
            <a:endParaRPr lang="de-DE" sz="1100" b="1" dirty="0"/>
          </a:p>
        </p:txBody>
      </p:sp>
      <p:sp>
        <p:nvSpPr>
          <p:cNvPr id="13" name="Textfeld 4"/>
          <p:cNvSpPr txBox="1"/>
          <p:nvPr/>
        </p:nvSpPr>
        <p:spPr>
          <a:xfrm>
            <a:off x="4118610" y="2680335"/>
            <a:ext cx="361950" cy="25146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6216B64-57C9-4BEB-B3F5-413601B1D03D}" type="TxLink">
              <a:rPr lang="en-US" sz="1100" b="0" i="0" u="none" strike="noStrike">
                <a:solidFill>
                  <a:srgbClr val="000000"/>
                </a:solidFill>
                <a:latin typeface="Calibri"/>
                <a:cs typeface="Calibri"/>
              </a:rPr>
              <a:pPr/>
              <a:t>56</a:t>
            </a:fld>
            <a:endParaRPr lang="de-DE" sz="1100" b="1"/>
          </a:p>
        </p:txBody>
      </p:sp>
      <p:sp>
        <p:nvSpPr>
          <p:cNvPr id="14" name="Textfeld 5"/>
          <p:cNvSpPr txBox="1"/>
          <p:nvPr/>
        </p:nvSpPr>
        <p:spPr>
          <a:xfrm>
            <a:off x="4156710" y="1986915"/>
            <a:ext cx="3894656" cy="3048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1" i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Notenverteilung </a:t>
            </a:r>
            <a:r>
              <a:rPr lang="de-DE" sz="1100" b="1" i="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Abschlussklausur Medizinstrafrecht </a:t>
            </a:r>
            <a:r>
              <a:rPr lang="de-DE" sz="1100" b="1" i="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SoSe 2022 </a:t>
            </a:r>
            <a:endParaRPr lang="de-DE" dirty="0">
              <a:effectLst/>
            </a:endParaRPr>
          </a:p>
          <a:p>
            <a:endParaRPr lang="de-DE" sz="1100" dirty="0"/>
          </a:p>
        </p:txBody>
      </p:sp>
      <p:sp>
        <p:nvSpPr>
          <p:cNvPr id="15" name="Textfeld 1"/>
          <p:cNvSpPr txBox="1"/>
          <p:nvPr/>
        </p:nvSpPr>
        <p:spPr>
          <a:xfrm>
            <a:off x="3640455" y="2680335"/>
            <a:ext cx="468630" cy="259080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/>
              <a:t>n =</a:t>
            </a:r>
          </a:p>
        </p:txBody>
      </p:sp>
    </p:spTree>
    <p:extLst>
      <p:ext uri="{BB962C8B-B14F-4D97-AF65-F5344CB8AC3E}">
        <p14:creationId xmlns:p14="http://schemas.microsoft.com/office/powerpoint/2010/main" val="84329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Torsten Verrel</dc:creator>
  <cp:lastModifiedBy>Torsten Verrel</cp:lastModifiedBy>
  <cp:revision>2</cp:revision>
  <dcterms:created xsi:type="dcterms:W3CDTF">2022-10-13T15:05:35Z</dcterms:created>
  <dcterms:modified xsi:type="dcterms:W3CDTF">2022-10-13T15:09:51Z</dcterms:modified>
</cp:coreProperties>
</file>