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61" r:id="rId4"/>
  </p:sldIdLst>
  <p:sldSz cx="9144000" cy="6858000" type="screen4x3"/>
  <p:notesSz cx="6761163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min von Weschpfennig" initials="Av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F1096C-57D3-4258-87D2-4F9D7242F385}" v="3" dt="2023-03-30T16:01:29.4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05"/>
    <p:restoredTop sz="92857"/>
  </p:normalViewPr>
  <p:slideViewPr>
    <p:cSldViewPr showGuides="1">
      <p:cViewPr varScale="1">
        <p:scale>
          <a:sx n="72" d="100"/>
          <a:sy n="72" d="100"/>
        </p:scale>
        <p:origin x="19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Müsch" userId="ab343e14b6f1f5d8" providerId="LiveId" clId="{1BF1096C-57D3-4258-87D2-4F9D7242F385}"/>
    <pc:docChg chg="modSld">
      <pc:chgData name="Andreas Müsch" userId="ab343e14b6f1f5d8" providerId="LiveId" clId="{1BF1096C-57D3-4258-87D2-4F9D7242F385}" dt="2023-03-30T16:01:29.408" v="4"/>
      <pc:docMkLst>
        <pc:docMk/>
      </pc:docMkLst>
      <pc:sldChg chg="modSp mod modAnim">
        <pc:chgData name="Andreas Müsch" userId="ab343e14b6f1f5d8" providerId="LiveId" clId="{1BF1096C-57D3-4258-87D2-4F9D7242F385}" dt="2023-03-30T16:01:23.714" v="2"/>
        <pc:sldMkLst>
          <pc:docMk/>
          <pc:sldMk cId="2915968258" sldId="257"/>
        </pc:sldMkLst>
        <pc:spChg chg="mod">
          <ac:chgData name="Andreas Müsch" userId="ab343e14b6f1f5d8" providerId="LiveId" clId="{1BF1096C-57D3-4258-87D2-4F9D7242F385}" dt="2023-03-30T14:15:48.712" v="1" actId="404"/>
          <ac:spMkLst>
            <pc:docMk/>
            <pc:sldMk cId="2915968258" sldId="257"/>
            <ac:spMk id="3" creationId="{00000000-0000-0000-0000-000000000000}"/>
          </ac:spMkLst>
        </pc:spChg>
      </pc:sldChg>
      <pc:sldChg chg="modAnim">
        <pc:chgData name="Andreas Müsch" userId="ab343e14b6f1f5d8" providerId="LiveId" clId="{1BF1096C-57D3-4258-87D2-4F9D7242F385}" dt="2023-03-30T16:01:29.408" v="4"/>
        <pc:sldMkLst>
          <pc:docMk/>
          <pc:sldMk cId="3434516522" sldId="2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4D809-58A0-4189-8A4B-D38C381E4FF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CB11F-02DC-4278-8677-D04453106B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481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4232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05B19F-2F73-FF45-9BE0-1F15DB31133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E029B-37BD-484F-A0A8-FA166C3F74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232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3CA7FB-2EAE-CA42-951F-F1F684FDA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7DDA8CF-FD13-B845-BB09-F4C09C424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EF55A2A-0436-5A43-824C-D1C5B3D9A5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337300"/>
            <a:ext cx="514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A184EAD-6DB5-3649-BF70-5483C270B60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1" name="Text Box 8">
            <a:extLst>
              <a:ext uri="{FF2B5EF4-FFF2-40B4-BE49-F238E27FC236}">
                <a16:creationId xmlns:a16="http://schemas.microsoft.com/office/drawing/2014/main" id="{95851248-66BA-1B42-A82E-A1154D86DD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59856" y="6146948"/>
            <a:ext cx="382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z="1400" dirty="0"/>
              <a:t>Vorlesung: Staatsrecht I</a:t>
            </a:r>
          </a:p>
          <a:p>
            <a:pPr algn="ctr" eaLnBrk="1" hangingPunct="1">
              <a:defRPr/>
            </a:pPr>
            <a:r>
              <a:rPr lang="de-DE" altLang="de-DE" sz="1400" dirty="0"/>
              <a:t>Prof. Dr. Dr. Wolfgang </a:t>
            </a:r>
            <a:r>
              <a:rPr lang="de-DE" altLang="de-DE" sz="1400" dirty="0" err="1"/>
              <a:t>Durner</a:t>
            </a:r>
            <a:r>
              <a:rPr lang="de-DE" altLang="de-DE" sz="1400" dirty="0"/>
              <a:t> LL.M.</a:t>
            </a:r>
          </a:p>
        </p:txBody>
      </p:sp>
      <p:pic>
        <p:nvPicPr>
          <p:cNvPr id="1030" name="Grafik 6">
            <a:extLst>
              <a:ext uri="{FF2B5EF4-FFF2-40B4-BE49-F238E27FC236}">
                <a16:creationId xmlns:a16="http://schemas.microsoft.com/office/drawing/2014/main" id="{704F1D2C-4658-8E43-9F10-E3040879E0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43588"/>
            <a:ext cx="1866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39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65138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873125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295400" indent="-242888" algn="just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1703388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160588" indent="-228600" algn="just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617788" indent="-228600" algn="just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074988" indent="-228600" algn="just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532188" indent="-228600" algn="just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Vorlesung „Staatsrecht I“</a:t>
            </a:r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solidFill>
                  <a:schemeClr val="tx1"/>
                </a:solidFill>
              </a:rPr>
              <a:t>Prof. Dr. Dr. </a:t>
            </a:r>
            <a:r>
              <a:rPr lang="de-DE" sz="2400" b="1" dirty="0" err="1">
                <a:solidFill>
                  <a:schemeClr val="tx1"/>
                </a:solidFill>
              </a:rPr>
              <a:t>Durner</a:t>
            </a:r>
            <a:r>
              <a:rPr lang="de-DE" sz="2400" b="1" dirty="0">
                <a:solidFill>
                  <a:schemeClr val="tx1"/>
                </a:solidFill>
              </a:rPr>
              <a:t> LL.M.</a:t>
            </a:r>
          </a:p>
        </p:txBody>
      </p:sp>
      <p:pic>
        <p:nvPicPr>
          <p:cNvPr id="7" name="Grafik 1">
            <a:extLst>
              <a:ext uri="{FF2B5EF4-FFF2-40B4-BE49-F238E27FC236}">
                <a16:creationId xmlns:a16="http://schemas.microsoft.com/office/drawing/2014/main" id="{E0185683-13D1-1B48-B388-60498416E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268413"/>
            <a:ext cx="1866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24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Der Bund-Länder-Streit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4929411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Streitigkeiten im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Verhältnis von Bund und Ländern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oder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zwischen einzelnen Ländern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über Rechte und Pflichten aus dem Bundesstaatsverhältnis werden durch den Bund-Länder-Streit nach Art. 93 Abs. 1 Nr. 3 GG, §§ 13 Nr. 7, 68 ff.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BVerfGG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bewältigt.</a:t>
            </a:r>
          </a:p>
          <a:p>
            <a:pPr marL="0" indent="0" algn="l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Verwaltungsrechtliche Streitigkeiten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nichtverfassungsrechtlicher Art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klärt hingegen nach § 50 Abs. 1 Nr. 1 VwGO das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BVerwG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l">
              <a:buNone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6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Der Bund-Länder-Streit ist nach folgenden Voraussetzungen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zulässig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457200" indent="-457200">
              <a:buAutoNum type="arabicPeriod"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Beteiligtenfähig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sind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Bund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Länder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die gem. § 68 BVerfGG durch die jeweilige Regierung vertreten werden .</a:t>
            </a:r>
          </a:p>
          <a:p>
            <a:pPr marL="457200" indent="-457200">
              <a:buAutoNum type="arabicPeriod"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Antragsgegenstand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muss nach §§ 69 i. V. m. 64 Abs. 1 BVerfGG ein Streit um eine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konkrete, rechtserhebliche Maßnahme oder Unterlassen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des Antragsgegners sein.</a:t>
            </a:r>
          </a:p>
          <a:p>
            <a:pPr marL="457200" indent="-457200">
              <a:buAutoNum type="arabicPeriod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Antragsbefugnis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setzt nach § 69 i.V.m. 64 I BVerfGG voraus, dass nicht von vornherein ausgeschlossen ist, dass der Antrags-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gegenstand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den Antragsteller in verfassungsmäßigen Rechten verletzt oder gefährdet.</a:t>
            </a:r>
          </a:p>
          <a:p>
            <a:pPr marL="457200" indent="-457200">
              <a:buAutoNum type="arabicPeriod"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: § 23 I, § 69 i.V.m. § 64 II BVerfGG fordern eine schriftliche begründete Antragstellung unter Nennung der gerügten GG-Vorschrift.</a:t>
            </a:r>
          </a:p>
          <a:p>
            <a:pPr marL="457200" indent="-457200">
              <a:buAutoNum type="arabicPeriod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Maßgebliche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Frist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sind  nach § 64 III BVerfGG sechs Monate nach Bekanntwerden des Antragsgegenstandes.</a:t>
            </a:r>
          </a:p>
          <a:p>
            <a:pPr marL="0" indent="0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In der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Begründetheit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stellt das BVerfG fest, ob der Antragssteller durch den Antragsgegenstand in seinen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verfassungsmäßigen Rechten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verletzt wurde.</a:t>
            </a:r>
          </a:p>
          <a:p>
            <a:pPr marL="457200" indent="-457200" algn="l">
              <a:buAutoNum type="arabicPeriod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51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233</Words>
  <Application>Microsoft Office PowerPoint</Application>
  <PresentationFormat>Bildschirmpräsentation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1_Standarddesign</vt:lpstr>
      <vt:lpstr>Vorlesung „Staatsrecht I“</vt:lpstr>
      <vt:lpstr>Der Bund-Länder-Streit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„Staatsrecht I“</dc:title>
  <dc:creator>lsadmin</dc:creator>
  <cp:lastModifiedBy>Geschäftszimmer LS.D</cp:lastModifiedBy>
  <cp:revision>33</cp:revision>
  <cp:lastPrinted>2013-06-28T07:14:30Z</cp:lastPrinted>
  <dcterms:created xsi:type="dcterms:W3CDTF">2013-03-19T13:14:35Z</dcterms:created>
  <dcterms:modified xsi:type="dcterms:W3CDTF">2023-05-09T11:15:08Z</dcterms:modified>
</cp:coreProperties>
</file>