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2"/>
  </p:sldMasterIdLst>
  <p:notesMasterIdLst>
    <p:notesMasterId r:id="rId59"/>
  </p:notesMasterIdLst>
  <p:sldIdLst>
    <p:sldId id="256" r:id="rId3"/>
    <p:sldId id="258" r:id="rId4"/>
    <p:sldId id="257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32" r:id="rId24"/>
    <p:sldId id="433" r:id="rId25"/>
    <p:sldId id="434" r:id="rId26"/>
    <p:sldId id="435" r:id="rId27"/>
    <p:sldId id="436" r:id="rId28"/>
    <p:sldId id="437" r:id="rId29"/>
    <p:sldId id="438" r:id="rId30"/>
    <p:sldId id="439" r:id="rId31"/>
    <p:sldId id="440" r:id="rId32"/>
    <p:sldId id="441" r:id="rId33"/>
    <p:sldId id="442" r:id="rId34"/>
    <p:sldId id="444" r:id="rId35"/>
    <p:sldId id="443" r:id="rId36"/>
    <p:sldId id="445" r:id="rId37"/>
    <p:sldId id="446" r:id="rId38"/>
    <p:sldId id="447" r:id="rId39"/>
    <p:sldId id="448" r:id="rId40"/>
    <p:sldId id="449" r:id="rId41"/>
    <p:sldId id="450" r:id="rId42"/>
    <p:sldId id="451" r:id="rId43"/>
    <p:sldId id="452" r:id="rId44"/>
    <p:sldId id="453" r:id="rId45"/>
    <p:sldId id="454" r:id="rId46"/>
    <p:sldId id="455" r:id="rId47"/>
    <p:sldId id="456" r:id="rId48"/>
    <p:sldId id="457" r:id="rId49"/>
    <p:sldId id="458" r:id="rId50"/>
    <p:sldId id="459" r:id="rId51"/>
    <p:sldId id="460" r:id="rId52"/>
    <p:sldId id="461" r:id="rId53"/>
    <p:sldId id="462" r:id="rId54"/>
    <p:sldId id="463" r:id="rId55"/>
    <p:sldId id="465" r:id="rId56"/>
    <p:sldId id="466" r:id="rId57"/>
    <p:sldId id="467" r:id="rId5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022D8-E5F2-4DB0-BDC3-28BB6BAD1F24}" v="105" dt="2024-06-11T20:13:26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59" autoAdjust="0"/>
  </p:normalViewPr>
  <p:slideViewPr>
    <p:cSldViewPr snapToGrid="0">
      <p:cViewPr varScale="1">
        <p:scale>
          <a:sx n="99" d="100"/>
          <a:sy n="99" d="100"/>
        </p:scale>
        <p:origin x="99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65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microsoft.com/office/2015/10/relationships/revisionInfo" Target="revisionInfo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epel, Friedrich" userId="5dc3ac7e-7acf-48f5-b2e3-64ccfa4b8754" providerId="ADAL" clId="{082022D8-E5F2-4DB0-BDC3-28BB6BAD1F24}"/>
    <pc:docChg chg="undo redo custSel addSld delSld modSld">
      <pc:chgData name="Toepel, Friedrich" userId="5dc3ac7e-7acf-48f5-b2e3-64ccfa4b8754" providerId="ADAL" clId="{082022D8-E5F2-4DB0-BDC3-28BB6BAD1F24}" dt="2024-06-11T20:13:26.837" v="1065" actId="6549"/>
      <pc:docMkLst>
        <pc:docMk/>
      </pc:docMkLst>
      <pc:sldChg chg="modSp mod">
        <pc:chgData name="Toepel, Friedrich" userId="5dc3ac7e-7acf-48f5-b2e3-64ccfa4b8754" providerId="ADAL" clId="{082022D8-E5F2-4DB0-BDC3-28BB6BAD1F24}" dt="2024-06-10T22:27:56.753" v="0" actId="20577"/>
        <pc:sldMkLst>
          <pc:docMk/>
          <pc:sldMk cId="3116851891" sldId="256"/>
        </pc:sldMkLst>
        <pc:spChg chg="mod">
          <ac:chgData name="Toepel, Friedrich" userId="5dc3ac7e-7acf-48f5-b2e3-64ccfa4b8754" providerId="ADAL" clId="{082022D8-E5F2-4DB0-BDC3-28BB6BAD1F24}" dt="2024-06-10T22:27:56.753" v="0" actId="20577"/>
          <ac:spMkLst>
            <pc:docMk/>
            <pc:sldMk cId="3116851891" sldId="256"/>
            <ac:spMk id="2" creationId="{00000000-0000-0000-0000-000000000000}"/>
          </ac:spMkLst>
        </pc:spChg>
      </pc:sldChg>
      <pc:sldChg chg="modSp modAnim">
        <pc:chgData name="Toepel, Friedrich" userId="5dc3ac7e-7acf-48f5-b2e3-64ccfa4b8754" providerId="ADAL" clId="{082022D8-E5F2-4DB0-BDC3-28BB6BAD1F24}" dt="2024-06-10T22:32:52.632" v="37" actId="6549"/>
        <pc:sldMkLst>
          <pc:docMk/>
          <pc:sldMk cId="2322120680" sldId="257"/>
        </pc:sldMkLst>
        <pc:spChg chg="mod">
          <ac:chgData name="Toepel, Friedrich" userId="5dc3ac7e-7acf-48f5-b2e3-64ccfa4b8754" providerId="ADAL" clId="{082022D8-E5F2-4DB0-BDC3-28BB6BAD1F24}" dt="2024-06-10T22:32:52.632" v="37" actId="6549"/>
          <ac:spMkLst>
            <pc:docMk/>
            <pc:sldMk cId="2322120680" sldId="257"/>
            <ac:spMk id="3" creationId="{00000000-0000-0000-0000-000000000000}"/>
          </ac:spMkLst>
        </pc:spChg>
      </pc:sldChg>
      <pc:sldChg chg="modSp mod">
        <pc:chgData name="Toepel, Friedrich" userId="5dc3ac7e-7acf-48f5-b2e3-64ccfa4b8754" providerId="ADAL" clId="{082022D8-E5F2-4DB0-BDC3-28BB6BAD1F24}" dt="2024-06-10T22:30:15.959" v="22" actId="20577"/>
        <pc:sldMkLst>
          <pc:docMk/>
          <pc:sldMk cId="925412016" sldId="258"/>
        </pc:sldMkLst>
        <pc:graphicFrameChg chg="modGraphic">
          <ac:chgData name="Toepel, Friedrich" userId="5dc3ac7e-7acf-48f5-b2e3-64ccfa4b8754" providerId="ADAL" clId="{082022D8-E5F2-4DB0-BDC3-28BB6BAD1F24}" dt="2024-06-10T22:30:15.959" v="22" actId="20577"/>
          <ac:graphicFrameMkLst>
            <pc:docMk/>
            <pc:sldMk cId="925412016" sldId="258"/>
            <ac:graphicFrameMk id="3" creationId="{B722BFB6-5C42-4F9D-8CC7-4746F6385AAA}"/>
          </ac:graphicFrameMkLst>
        </pc:graphicFrameChg>
      </pc:sldChg>
      <pc:sldChg chg="modSp mod modAnim">
        <pc:chgData name="Toepel, Friedrich" userId="5dc3ac7e-7acf-48f5-b2e3-64ccfa4b8754" providerId="ADAL" clId="{082022D8-E5F2-4DB0-BDC3-28BB6BAD1F24}" dt="2024-06-11T20:13:26.837" v="1065" actId="6549"/>
        <pc:sldMkLst>
          <pc:docMk/>
          <pc:sldMk cId="3222698950" sldId="259"/>
        </pc:sldMkLst>
        <pc:spChg chg="mod">
          <ac:chgData name="Toepel, Friedrich" userId="5dc3ac7e-7acf-48f5-b2e3-64ccfa4b8754" providerId="ADAL" clId="{082022D8-E5F2-4DB0-BDC3-28BB6BAD1F24}" dt="2024-06-11T20:13:26.837" v="1065" actId="6549"/>
          <ac:spMkLst>
            <pc:docMk/>
            <pc:sldMk cId="3222698950" sldId="259"/>
            <ac:spMk id="3" creationId="{00000000-0000-0000-0000-000000000000}"/>
          </ac:spMkLst>
        </pc:spChg>
      </pc:sldChg>
      <pc:sldChg chg="del">
        <pc:chgData name="Toepel, Friedrich" userId="5dc3ac7e-7acf-48f5-b2e3-64ccfa4b8754" providerId="ADAL" clId="{082022D8-E5F2-4DB0-BDC3-28BB6BAD1F24}" dt="2024-06-11T20:12:36.445" v="1029" actId="47"/>
        <pc:sldMkLst>
          <pc:docMk/>
          <pc:sldMk cId="3715835345" sldId="260"/>
        </pc:sldMkLst>
      </pc:sldChg>
      <pc:sldChg chg="del">
        <pc:chgData name="Toepel, Friedrich" userId="5dc3ac7e-7acf-48f5-b2e3-64ccfa4b8754" providerId="ADAL" clId="{082022D8-E5F2-4DB0-BDC3-28BB6BAD1F24}" dt="2024-06-11T20:12:47.834" v="1046" actId="47"/>
        <pc:sldMkLst>
          <pc:docMk/>
          <pc:sldMk cId="1585994604" sldId="261"/>
        </pc:sldMkLst>
      </pc:sldChg>
      <pc:sldChg chg="del">
        <pc:chgData name="Toepel, Friedrich" userId="5dc3ac7e-7acf-48f5-b2e3-64ccfa4b8754" providerId="ADAL" clId="{082022D8-E5F2-4DB0-BDC3-28BB6BAD1F24}" dt="2024-06-11T20:12:46.977" v="1042" actId="47"/>
        <pc:sldMkLst>
          <pc:docMk/>
          <pc:sldMk cId="2861910982" sldId="262"/>
        </pc:sldMkLst>
      </pc:sldChg>
      <pc:sldChg chg="del">
        <pc:chgData name="Toepel, Friedrich" userId="5dc3ac7e-7acf-48f5-b2e3-64ccfa4b8754" providerId="ADAL" clId="{082022D8-E5F2-4DB0-BDC3-28BB6BAD1F24}" dt="2024-06-11T20:12:35.170" v="1025" actId="47"/>
        <pc:sldMkLst>
          <pc:docMk/>
          <pc:sldMk cId="2676972237" sldId="332"/>
        </pc:sldMkLst>
      </pc:sldChg>
      <pc:sldChg chg="del">
        <pc:chgData name="Toepel, Friedrich" userId="5dc3ac7e-7acf-48f5-b2e3-64ccfa4b8754" providerId="ADAL" clId="{082022D8-E5F2-4DB0-BDC3-28BB6BAD1F24}" dt="2024-06-11T20:12:35.803" v="1026" actId="47"/>
        <pc:sldMkLst>
          <pc:docMk/>
          <pc:sldMk cId="16643455" sldId="333"/>
        </pc:sldMkLst>
      </pc:sldChg>
      <pc:sldChg chg="del">
        <pc:chgData name="Toepel, Friedrich" userId="5dc3ac7e-7acf-48f5-b2e3-64ccfa4b8754" providerId="ADAL" clId="{082022D8-E5F2-4DB0-BDC3-28BB6BAD1F24}" dt="2024-06-11T20:12:36.038" v="1027" actId="47"/>
        <pc:sldMkLst>
          <pc:docMk/>
          <pc:sldMk cId="2546893482" sldId="334"/>
        </pc:sldMkLst>
      </pc:sldChg>
      <pc:sldChg chg="del">
        <pc:chgData name="Toepel, Friedrich" userId="5dc3ac7e-7acf-48f5-b2e3-64ccfa4b8754" providerId="ADAL" clId="{082022D8-E5F2-4DB0-BDC3-28BB6BAD1F24}" dt="2024-06-11T20:12:36.248" v="1028" actId="47"/>
        <pc:sldMkLst>
          <pc:docMk/>
          <pc:sldMk cId="2004413583" sldId="335"/>
        </pc:sldMkLst>
      </pc:sldChg>
      <pc:sldChg chg="del">
        <pc:chgData name="Toepel, Friedrich" userId="5dc3ac7e-7acf-48f5-b2e3-64ccfa4b8754" providerId="ADAL" clId="{082022D8-E5F2-4DB0-BDC3-28BB6BAD1F24}" dt="2024-06-11T20:12:36.647" v="1030" actId="47"/>
        <pc:sldMkLst>
          <pc:docMk/>
          <pc:sldMk cId="233261231" sldId="336"/>
        </pc:sldMkLst>
      </pc:sldChg>
      <pc:sldChg chg="del">
        <pc:chgData name="Toepel, Friedrich" userId="5dc3ac7e-7acf-48f5-b2e3-64ccfa4b8754" providerId="ADAL" clId="{082022D8-E5F2-4DB0-BDC3-28BB6BAD1F24}" dt="2024-06-11T20:12:36.826" v="1031" actId="47"/>
        <pc:sldMkLst>
          <pc:docMk/>
          <pc:sldMk cId="1158307014" sldId="337"/>
        </pc:sldMkLst>
      </pc:sldChg>
      <pc:sldChg chg="del">
        <pc:chgData name="Toepel, Friedrich" userId="5dc3ac7e-7acf-48f5-b2e3-64ccfa4b8754" providerId="ADAL" clId="{082022D8-E5F2-4DB0-BDC3-28BB6BAD1F24}" dt="2024-06-11T20:12:37.020" v="1032" actId="47"/>
        <pc:sldMkLst>
          <pc:docMk/>
          <pc:sldMk cId="3733964213" sldId="338"/>
        </pc:sldMkLst>
      </pc:sldChg>
      <pc:sldChg chg="del">
        <pc:chgData name="Toepel, Friedrich" userId="5dc3ac7e-7acf-48f5-b2e3-64ccfa4b8754" providerId="ADAL" clId="{082022D8-E5F2-4DB0-BDC3-28BB6BAD1F24}" dt="2024-06-11T20:12:42.188" v="1033" actId="47"/>
        <pc:sldMkLst>
          <pc:docMk/>
          <pc:sldMk cId="489532288" sldId="339"/>
        </pc:sldMkLst>
      </pc:sldChg>
      <pc:sldChg chg="del">
        <pc:chgData name="Toepel, Friedrich" userId="5dc3ac7e-7acf-48f5-b2e3-64ccfa4b8754" providerId="ADAL" clId="{082022D8-E5F2-4DB0-BDC3-28BB6BAD1F24}" dt="2024-06-11T20:12:42.510" v="1034" actId="47"/>
        <pc:sldMkLst>
          <pc:docMk/>
          <pc:sldMk cId="3680846112" sldId="340"/>
        </pc:sldMkLst>
      </pc:sldChg>
      <pc:sldChg chg="del">
        <pc:chgData name="Toepel, Friedrich" userId="5dc3ac7e-7acf-48f5-b2e3-64ccfa4b8754" providerId="ADAL" clId="{082022D8-E5F2-4DB0-BDC3-28BB6BAD1F24}" dt="2024-06-11T20:12:44.692" v="1035" actId="47"/>
        <pc:sldMkLst>
          <pc:docMk/>
          <pc:sldMk cId="2424309498" sldId="341"/>
        </pc:sldMkLst>
      </pc:sldChg>
      <pc:sldChg chg="del">
        <pc:chgData name="Toepel, Friedrich" userId="5dc3ac7e-7acf-48f5-b2e3-64ccfa4b8754" providerId="ADAL" clId="{082022D8-E5F2-4DB0-BDC3-28BB6BAD1F24}" dt="2024-06-11T20:12:44.941" v="1036" actId="47"/>
        <pc:sldMkLst>
          <pc:docMk/>
          <pc:sldMk cId="3568833207" sldId="342"/>
        </pc:sldMkLst>
      </pc:sldChg>
      <pc:sldChg chg="del">
        <pc:chgData name="Toepel, Friedrich" userId="5dc3ac7e-7acf-48f5-b2e3-64ccfa4b8754" providerId="ADAL" clId="{082022D8-E5F2-4DB0-BDC3-28BB6BAD1F24}" dt="2024-06-11T20:12:45.213" v="1037" actId="47"/>
        <pc:sldMkLst>
          <pc:docMk/>
          <pc:sldMk cId="3508337970" sldId="343"/>
        </pc:sldMkLst>
      </pc:sldChg>
      <pc:sldChg chg="del">
        <pc:chgData name="Toepel, Friedrich" userId="5dc3ac7e-7acf-48f5-b2e3-64ccfa4b8754" providerId="ADAL" clId="{082022D8-E5F2-4DB0-BDC3-28BB6BAD1F24}" dt="2024-06-11T20:12:45.450" v="1038" actId="47"/>
        <pc:sldMkLst>
          <pc:docMk/>
          <pc:sldMk cId="3660733936" sldId="344"/>
        </pc:sldMkLst>
      </pc:sldChg>
      <pc:sldChg chg="del">
        <pc:chgData name="Toepel, Friedrich" userId="5dc3ac7e-7acf-48f5-b2e3-64ccfa4b8754" providerId="ADAL" clId="{082022D8-E5F2-4DB0-BDC3-28BB6BAD1F24}" dt="2024-06-11T20:12:45.676" v="1039" actId="47"/>
        <pc:sldMkLst>
          <pc:docMk/>
          <pc:sldMk cId="2540111319" sldId="345"/>
        </pc:sldMkLst>
      </pc:sldChg>
      <pc:sldChg chg="del">
        <pc:chgData name="Toepel, Friedrich" userId="5dc3ac7e-7acf-48f5-b2e3-64ccfa4b8754" providerId="ADAL" clId="{082022D8-E5F2-4DB0-BDC3-28BB6BAD1F24}" dt="2024-06-11T20:12:46.550" v="1040" actId="47"/>
        <pc:sldMkLst>
          <pc:docMk/>
          <pc:sldMk cId="3099942852" sldId="346"/>
        </pc:sldMkLst>
      </pc:sldChg>
      <pc:sldChg chg="del">
        <pc:chgData name="Toepel, Friedrich" userId="5dc3ac7e-7acf-48f5-b2e3-64ccfa4b8754" providerId="ADAL" clId="{082022D8-E5F2-4DB0-BDC3-28BB6BAD1F24}" dt="2024-06-11T20:12:46.762" v="1041" actId="47"/>
        <pc:sldMkLst>
          <pc:docMk/>
          <pc:sldMk cId="3439962794" sldId="347"/>
        </pc:sldMkLst>
      </pc:sldChg>
      <pc:sldChg chg="del">
        <pc:chgData name="Toepel, Friedrich" userId="5dc3ac7e-7acf-48f5-b2e3-64ccfa4b8754" providerId="ADAL" clId="{082022D8-E5F2-4DB0-BDC3-28BB6BAD1F24}" dt="2024-06-11T20:12:47.202" v="1043" actId="47"/>
        <pc:sldMkLst>
          <pc:docMk/>
          <pc:sldMk cId="950100736" sldId="348"/>
        </pc:sldMkLst>
      </pc:sldChg>
      <pc:sldChg chg="del">
        <pc:chgData name="Toepel, Friedrich" userId="5dc3ac7e-7acf-48f5-b2e3-64ccfa4b8754" providerId="ADAL" clId="{082022D8-E5F2-4DB0-BDC3-28BB6BAD1F24}" dt="2024-06-11T20:12:47.413" v="1044" actId="47"/>
        <pc:sldMkLst>
          <pc:docMk/>
          <pc:sldMk cId="3506525172" sldId="349"/>
        </pc:sldMkLst>
      </pc:sldChg>
      <pc:sldChg chg="del">
        <pc:chgData name="Toepel, Friedrich" userId="5dc3ac7e-7acf-48f5-b2e3-64ccfa4b8754" providerId="ADAL" clId="{082022D8-E5F2-4DB0-BDC3-28BB6BAD1F24}" dt="2024-06-11T20:12:47.625" v="1045" actId="47"/>
        <pc:sldMkLst>
          <pc:docMk/>
          <pc:sldMk cId="2044967976" sldId="350"/>
        </pc:sldMkLst>
      </pc:sldChg>
      <pc:sldChg chg="del">
        <pc:chgData name="Toepel, Friedrich" userId="5dc3ac7e-7acf-48f5-b2e3-64ccfa4b8754" providerId="ADAL" clId="{082022D8-E5F2-4DB0-BDC3-28BB6BAD1F24}" dt="2024-06-11T20:12:48.036" v="1047" actId="47"/>
        <pc:sldMkLst>
          <pc:docMk/>
          <pc:sldMk cId="1548066969" sldId="351"/>
        </pc:sldMkLst>
      </pc:sldChg>
      <pc:sldChg chg="del">
        <pc:chgData name="Toepel, Friedrich" userId="5dc3ac7e-7acf-48f5-b2e3-64ccfa4b8754" providerId="ADAL" clId="{082022D8-E5F2-4DB0-BDC3-28BB6BAD1F24}" dt="2024-06-11T20:12:49.015" v="1048" actId="47"/>
        <pc:sldMkLst>
          <pc:docMk/>
          <pc:sldMk cId="430139418" sldId="352"/>
        </pc:sldMkLst>
      </pc:sldChg>
      <pc:sldChg chg="del">
        <pc:chgData name="Toepel, Friedrich" userId="5dc3ac7e-7acf-48f5-b2e3-64ccfa4b8754" providerId="ADAL" clId="{082022D8-E5F2-4DB0-BDC3-28BB6BAD1F24}" dt="2024-06-11T20:12:49.259" v="1049" actId="47"/>
        <pc:sldMkLst>
          <pc:docMk/>
          <pc:sldMk cId="2688508064" sldId="353"/>
        </pc:sldMkLst>
      </pc:sldChg>
      <pc:sldChg chg="del">
        <pc:chgData name="Toepel, Friedrich" userId="5dc3ac7e-7acf-48f5-b2e3-64ccfa4b8754" providerId="ADAL" clId="{082022D8-E5F2-4DB0-BDC3-28BB6BAD1F24}" dt="2024-06-11T20:12:49.486" v="1050" actId="47"/>
        <pc:sldMkLst>
          <pc:docMk/>
          <pc:sldMk cId="2885437012" sldId="354"/>
        </pc:sldMkLst>
      </pc:sldChg>
      <pc:sldChg chg="del">
        <pc:chgData name="Toepel, Friedrich" userId="5dc3ac7e-7acf-48f5-b2e3-64ccfa4b8754" providerId="ADAL" clId="{082022D8-E5F2-4DB0-BDC3-28BB6BAD1F24}" dt="2024-06-11T20:12:49.704" v="1051" actId="47"/>
        <pc:sldMkLst>
          <pc:docMk/>
          <pc:sldMk cId="1259082878" sldId="355"/>
        </pc:sldMkLst>
      </pc:sldChg>
      <pc:sldChg chg="del">
        <pc:chgData name="Toepel, Friedrich" userId="5dc3ac7e-7acf-48f5-b2e3-64ccfa4b8754" providerId="ADAL" clId="{082022D8-E5F2-4DB0-BDC3-28BB6BAD1F24}" dt="2024-06-11T20:12:49.915" v="1052" actId="47"/>
        <pc:sldMkLst>
          <pc:docMk/>
          <pc:sldMk cId="3122145076" sldId="356"/>
        </pc:sldMkLst>
      </pc:sldChg>
      <pc:sldChg chg="del">
        <pc:chgData name="Toepel, Friedrich" userId="5dc3ac7e-7acf-48f5-b2e3-64ccfa4b8754" providerId="ADAL" clId="{082022D8-E5F2-4DB0-BDC3-28BB6BAD1F24}" dt="2024-06-11T20:12:50.143" v="1053" actId="47"/>
        <pc:sldMkLst>
          <pc:docMk/>
          <pc:sldMk cId="2719132781" sldId="357"/>
        </pc:sldMkLst>
      </pc:sldChg>
      <pc:sldChg chg="del">
        <pc:chgData name="Toepel, Friedrich" userId="5dc3ac7e-7acf-48f5-b2e3-64ccfa4b8754" providerId="ADAL" clId="{082022D8-E5F2-4DB0-BDC3-28BB6BAD1F24}" dt="2024-06-11T20:12:50.350" v="1054" actId="47"/>
        <pc:sldMkLst>
          <pc:docMk/>
          <pc:sldMk cId="34949664" sldId="358"/>
        </pc:sldMkLst>
      </pc:sldChg>
      <pc:sldChg chg="del">
        <pc:chgData name="Toepel, Friedrich" userId="5dc3ac7e-7acf-48f5-b2e3-64ccfa4b8754" providerId="ADAL" clId="{082022D8-E5F2-4DB0-BDC3-28BB6BAD1F24}" dt="2024-06-11T20:12:50.766" v="1055" actId="47"/>
        <pc:sldMkLst>
          <pc:docMk/>
          <pc:sldMk cId="3735552317" sldId="359"/>
        </pc:sldMkLst>
      </pc:sldChg>
      <pc:sldChg chg="del">
        <pc:chgData name="Toepel, Friedrich" userId="5dc3ac7e-7acf-48f5-b2e3-64ccfa4b8754" providerId="ADAL" clId="{082022D8-E5F2-4DB0-BDC3-28BB6BAD1F24}" dt="2024-06-11T20:12:51" v="1056" actId="47"/>
        <pc:sldMkLst>
          <pc:docMk/>
          <pc:sldMk cId="4221648795" sldId="360"/>
        </pc:sldMkLst>
      </pc:sldChg>
      <pc:sldChg chg="del">
        <pc:chgData name="Toepel, Friedrich" userId="5dc3ac7e-7acf-48f5-b2e3-64ccfa4b8754" providerId="ADAL" clId="{082022D8-E5F2-4DB0-BDC3-28BB6BAD1F24}" dt="2024-06-11T20:12:51.222" v="1057" actId="47"/>
        <pc:sldMkLst>
          <pc:docMk/>
          <pc:sldMk cId="1932336547" sldId="361"/>
        </pc:sldMkLst>
      </pc:sldChg>
      <pc:sldChg chg="del">
        <pc:chgData name="Toepel, Friedrich" userId="5dc3ac7e-7acf-48f5-b2e3-64ccfa4b8754" providerId="ADAL" clId="{082022D8-E5F2-4DB0-BDC3-28BB6BAD1F24}" dt="2024-06-11T20:12:51.427" v="1058" actId="47"/>
        <pc:sldMkLst>
          <pc:docMk/>
          <pc:sldMk cId="1202576246" sldId="362"/>
        </pc:sldMkLst>
      </pc:sldChg>
      <pc:sldChg chg="del">
        <pc:chgData name="Toepel, Friedrich" userId="5dc3ac7e-7acf-48f5-b2e3-64ccfa4b8754" providerId="ADAL" clId="{082022D8-E5F2-4DB0-BDC3-28BB6BAD1F24}" dt="2024-06-11T20:12:51.638" v="1059" actId="47"/>
        <pc:sldMkLst>
          <pc:docMk/>
          <pc:sldMk cId="1262215022" sldId="363"/>
        </pc:sldMkLst>
      </pc:sldChg>
      <pc:sldChg chg="del">
        <pc:chgData name="Toepel, Friedrich" userId="5dc3ac7e-7acf-48f5-b2e3-64ccfa4b8754" providerId="ADAL" clId="{082022D8-E5F2-4DB0-BDC3-28BB6BAD1F24}" dt="2024-06-11T20:12:51.837" v="1060" actId="47"/>
        <pc:sldMkLst>
          <pc:docMk/>
          <pc:sldMk cId="1384288425" sldId="364"/>
        </pc:sldMkLst>
      </pc:sldChg>
      <pc:sldChg chg="del">
        <pc:chgData name="Toepel, Friedrich" userId="5dc3ac7e-7acf-48f5-b2e3-64ccfa4b8754" providerId="ADAL" clId="{082022D8-E5F2-4DB0-BDC3-28BB6BAD1F24}" dt="2024-06-11T20:12:52.060" v="1061" actId="47"/>
        <pc:sldMkLst>
          <pc:docMk/>
          <pc:sldMk cId="4285134772" sldId="365"/>
        </pc:sldMkLst>
      </pc:sldChg>
      <pc:sldChg chg="del">
        <pc:chgData name="Toepel, Friedrich" userId="5dc3ac7e-7acf-48f5-b2e3-64ccfa4b8754" providerId="ADAL" clId="{082022D8-E5F2-4DB0-BDC3-28BB6BAD1F24}" dt="2024-06-11T20:12:52.316" v="1062" actId="47"/>
        <pc:sldMkLst>
          <pc:docMk/>
          <pc:sldMk cId="2566312952" sldId="366"/>
        </pc:sldMkLst>
      </pc:sldChg>
      <pc:sldChg chg="del">
        <pc:chgData name="Toepel, Friedrich" userId="5dc3ac7e-7acf-48f5-b2e3-64ccfa4b8754" providerId="ADAL" clId="{082022D8-E5F2-4DB0-BDC3-28BB6BAD1F24}" dt="2024-06-11T20:12:52.566" v="1063" actId="47"/>
        <pc:sldMkLst>
          <pc:docMk/>
          <pc:sldMk cId="2091354589" sldId="367"/>
        </pc:sldMkLst>
      </pc:sldChg>
      <pc:sldChg chg="del">
        <pc:chgData name="Toepel, Friedrich" userId="5dc3ac7e-7acf-48f5-b2e3-64ccfa4b8754" providerId="ADAL" clId="{082022D8-E5F2-4DB0-BDC3-28BB6BAD1F24}" dt="2024-06-11T20:12:55.223" v="1064" actId="47"/>
        <pc:sldMkLst>
          <pc:docMk/>
          <pc:sldMk cId="2542281515" sldId="368"/>
        </pc:sldMkLst>
      </pc:sldChg>
      <pc:sldChg chg="modSp add mod">
        <pc:chgData name="Toepel, Friedrich" userId="5dc3ac7e-7acf-48f5-b2e3-64ccfa4b8754" providerId="ADAL" clId="{082022D8-E5F2-4DB0-BDC3-28BB6BAD1F24}" dt="2024-06-10T22:37:27.488" v="148" actId="6549"/>
        <pc:sldMkLst>
          <pc:docMk/>
          <pc:sldMk cId="1486050006" sldId="369"/>
        </pc:sldMkLst>
        <pc:spChg chg="mod">
          <ac:chgData name="Toepel, Friedrich" userId="5dc3ac7e-7acf-48f5-b2e3-64ccfa4b8754" providerId="ADAL" clId="{082022D8-E5F2-4DB0-BDC3-28BB6BAD1F24}" dt="2024-06-10T22:37:27.488" v="148" actId="6549"/>
          <ac:spMkLst>
            <pc:docMk/>
            <pc:sldMk cId="1486050006" sldId="369"/>
            <ac:spMk id="3" creationId="{00000000-0000-0000-0000-000000000000}"/>
          </ac:spMkLst>
        </pc:spChg>
      </pc:sldChg>
      <pc:sldChg chg="addSp delSp modSp add mod">
        <pc:chgData name="Toepel, Friedrich" userId="5dc3ac7e-7acf-48f5-b2e3-64ccfa4b8754" providerId="ADAL" clId="{082022D8-E5F2-4DB0-BDC3-28BB6BAD1F24}" dt="2024-06-10T22:42:29.792" v="446" actId="6549"/>
        <pc:sldMkLst>
          <pc:docMk/>
          <pc:sldMk cId="2410530093" sldId="370"/>
        </pc:sldMkLst>
        <pc:spChg chg="mod">
          <ac:chgData name="Toepel, Friedrich" userId="5dc3ac7e-7acf-48f5-b2e3-64ccfa4b8754" providerId="ADAL" clId="{082022D8-E5F2-4DB0-BDC3-28BB6BAD1F24}" dt="2024-06-10T22:42:29.792" v="446" actId="6549"/>
          <ac:spMkLst>
            <pc:docMk/>
            <pc:sldMk cId="2410530093" sldId="370"/>
            <ac:spMk id="3" creationId="{00000000-0000-0000-0000-000000000000}"/>
          </ac:spMkLst>
        </pc:spChg>
        <pc:spChg chg="add del">
          <ac:chgData name="Toepel, Friedrich" userId="5dc3ac7e-7acf-48f5-b2e3-64ccfa4b8754" providerId="ADAL" clId="{082022D8-E5F2-4DB0-BDC3-28BB6BAD1F24}" dt="2024-06-10T22:42:05.327" v="442" actId="22"/>
          <ac:spMkLst>
            <pc:docMk/>
            <pc:sldMk cId="2410530093" sldId="370"/>
            <ac:spMk id="4" creationId="{168D3906-4E2B-1504-9D05-877F5ECF6F31}"/>
          </ac:spMkLst>
        </pc:spChg>
      </pc:sldChg>
      <pc:sldChg chg="modSp add mod">
        <pc:chgData name="Toepel, Friedrich" userId="5dc3ac7e-7acf-48f5-b2e3-64ccfa4b8754" providerId="ADAL" clId="{082022D8-E5F2-4DB0-BDC3-28BB6BAD1F24}" dt="2024-06-10T22:44:31.316" v="482" actId="113"/>
        <pc:sldMkLst>
          <pc:docMk/>
          <pc:sldMk cId="208810869" sldId="371"/>
        </pc:sldMkLst>
        <pc:spChg chg="mod">
          <ac:chgData name="Toepel, Friedrich" userId="5dc3ac7e-7acf-48f5-b2e3-64ccfa4b8754" providerId="ADAL" clId="{082022D8-E5F2-4DB0-BDC3-28BB6BAD1F24}" dt="2024-06-10T22:44:31.316" v="482" actId="113"/>
          <ac:spMkLst>
            <pc:docMk/>
            <pc:sldMk cId="208810869" sldId="371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0T22:46:54.555" v="532" actId="6549"/>
        <pc:sldMkLst>
          <pc:docMk/>
          <pc:sldMk cId="194526380" sldId="372"/>
        </pc:sldMkLst>
        <pc:spChg chg="mod">
          <ac:chgData name="Toepel, Friedrich" userId="5dc3ac7e-7acf-48f5-b2e3-64ccfa4b8754" providerId="ADAL" clId="{082022D8-E5F2-4DB0-BDC3-28BB6BAD1F24}" dt="2024-06-10T22:46:54.555" v="532" actId="6549"/>
          <ac:spMkLst>
            <pc:docMk/>
            <pc:sldMk cId="194526380" sldId="372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0T22:48:53.743" v="611" actId="6549"/>
        <pc:sldMkLst>
          <pc:docMk/>
          <pc:sldMk cId="469823243" sldId="373"/>
        </pc:sldMkLst>
        <pc:spChg chg="mod">
          <ac:chgData name="Toepel, Friedrich" userId="5dc3ac7e-7acf-48f5-b2e3-64ccfa4b8754" providerId="ADAL" clId="{082022D8-E5F2-4DB0-BDC3-28BB6BAD1F24}" dt="2024-06-10T22:48:53.743" v="611" actId="6549"/>
          <ac:spMkLst>
            <pc:docMk/>
            <pc:sldMk cId="469823243" sldId="373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0T22:50:11.160" v="625" actId="6549"/>
        <pc:sldMkLst>
          <pc:docMk/>
          <pc:sldMk cId="2348063184" sldId="374"/>
        </pc:sldMkLst>
        <pc:spChg chg="mod">
          <ac:chgData name="Toepel, Friedrich" userId="5dc3ac7e-7acf-48f5-b2e3-64ccfa4b8754" providerId="ADAL" clId="{082022D8-E5F2-4DB0-BDC3-28BB6BAD1F24}" dt="2024-06-10T22:50:11.160" v="625" actId="6549"/>
          <ac:spMkLst>
            <pc:docMk/>
            <pc:sldMk cId="2348063184" sldId="374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0T22:51:51.602" v="642" actId="6549"/>
        <pc:sldMkLst>
          <pc:docMk/>
          <pc:sldMk cId="2286518562" sldId="375"/>
        </pc:sldMkLst>
        <pc:spChg chg="mod">
          <ac:chgData name="Toepel, Friedrich" userId="5dc3ac7e-7acf-48f5-b2e3-64ccfa4b8754" providerId="ADAL" clId="{082022D8-E5F2-4DB0-BDC3-28BB6BAD1F24}" dt="2024-06-10T22:51:51.602" v="642" actId="6549"/>
          <ac:spMkLst>
            <pc:docMk/>
            <pc:sldMk cId="2286518562" sldId="375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0T22:53:34.321" v="668" actId="6549"/>
        <pc:sldMkLst>
          <pc:docMk/>
          <pc:sldMk cId="15266307" sldId="376"/>
        </pc:sldMkLst>
        <pc:spChg chg="mod">
          <ac:chgData name="Toepel, Friedrich" userId="5dc3ac7e-7acf-48f5-b2e3-64ccfa4b8754" providerId="ADAL" clId="{082022D8-E5F2-4DB0-BDC3-28BB6BAD1F24}" dt="2024-06-10T22:53:34.321" v="668" actId="6549"/>
          <ac:spMkLst>
            <pc:docMk/>
            <pc:sldMk cId="15266307" sldId="376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1T09:54:34.659" v="715" actId="6549"/>
        <pc:sldMkLst>
          <pc:docMk/>
          <pc:sldMk cId="2645091780" sldId="377"/>
        </pc:sldMkLst>
        <pc:spChg chg="mod">
          <ac:chgData name="Toepel, Friedrich" userId="5dc3ac7e-7acf-48f5-b2e3-64ccfa4b8754" providerId="ADAL" clId="{082022D8-E5F2-4DB0-BDC3-28BB6BAD1F24}" dt="2024-06-11T09:54:34.659" v="715" actId="6549"/>
          <ac:spMkLst>
            <pc:docMk/>
            <pc:sldMk cId="2645091780" sldId="377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1T10:00:54.534" v="749" actId="6549"/>
        <pc:sldMkLst>
          <pc:docMk/>
          <pc:sldMk cId="1865815841" sldId="378"/>
        </pc:sldMkLst>
        <pc:spChg chg="mod">
          <ac:chgData name="Toepel, Friedrich" userId="5dc3ac7e-7acf-48f5-b2e3-64ccfa4b8754" providerId="ADAL" clId="{082022D8-E5F2-4DB0-BDC3-28BB6BAD1F24}" dt="2024-06-11T10:00:54.534" v="749" actId="6549"/>
          <ac:spMkLst>
            <pc:docMk/>
            <pc:sldMk cId="1865815841" sldId="378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1T10:03:15.064" v="802" actId="6549"/>
        <pc:sldMkLst>
          <pc:docMk/>
          <pc:sldMk cId="2810206656" sldId="379"/>
        </pc:sldMkLst>
        <pc:spChg chg="mod">
          <ac:chgData name="Toepel, Friedrich" userId="5dc3ac7e-7acf-48f5-b2e3-64ccfa4b8754" providerId="ADAL" clId="{082022D8-E5F2-4DB0-BDC3-28BB6BAD1F24}" dt="2024-06-11T10:03:15.064" v="802" actId="6549"/>
          <ac:spMkLst>
            <pc:docMk/>
            <pc:sldMk cId="2810206656" sldId="379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1T10:06:18.741" v="906" actId="6549"/>
        <pc:sldMkLst>
          <pc:docMk/>
          <pc:sldMk cId="3301910625" sldId="380"/>
        </pc:sldMkLst>
        <pc:spChg chg="mod">
          <ac:chgData name="Toepel, Friedrich" userId="5dc3ac7e-7acf-48f5-b2e3-64ccfa4b8754" providerId="ADAL" clId="{082022D8-E5F2-4DB0-BDC3-28BB6BAD1F24}" dt="2024-06-11T10:06:18.741" v="906" actId="6549"/>
          <ac:spMkLst>
            <pc:docMk/>
            <pc:sldMk cId="3301910625" sldId="380"/>
            <ac:spMk id="3" creationId="{00000000-0000-0000-0000-000000000000}"/>
          </ac:spMkLst>
        </pc:spChg>
      </pc:sldChg>
      <pc:sldChg chg="modSp add mod">
        <pc:chgData name="Toepel, Friedrich" userId="5dc3ac7e-7acf-48f5-b2e3-64ccfa4b8754" providerId="ADAL" clId="{082022D8-E5F2-4DB0-BDC3-28BB6BAD1F24}" dt="2024-06-11T10:10:24.059" v="932" actId="6549"/>
        <pc:sldMkLst>
          <pc:docMk/>
          <pc:sldMk cId="2420795117" sldId="381"/>
        </pc:sldMkLst>
        <pc:spChg chg="mod">
          <ac:chgData name="Toepel, Friedrich" userId="5dc3ac7e-7acf-48f5-b2e3-64ccfa4b8754" providerId="ADAL" clId="{082022D8-E5F2-4DB0-BDC3-28BB6BAD1F24}" dt="2024-06-11T10:10:24.059" v="932" actId="6549"/>
          <ac:spMkLst>
            <pc:docMk/>
            <pc:sldMk cId="2420795117" sldId="381"/>
            <ac:spMk id="3" creationId="{00000000-0000-0000-0000-000000000000}"/>
          </ac:spMkLst>
        </pc:spChg>
      </pc:sldChg>
      <pc:sldChg chg="add">
        <pc:chgData name="Toepel, Friedrich" userId="5dc3ac7e-7acf-48f5-b2e3-64ccfa4b8754" providerId="ADAL" clId="{082022D8-E5F2-4DB0-BDC3-28BB6BAD1F24}" dt="2024-06-11T10:10:09.222" v="930"/>
        <pc:sldMkLst>
          <pc:docMk/>
          <pc:sldMk cId="445059007" sldId="382"/>
        </pc:sldMkLst>
      </pc:sldChg>
      <pc:sldChg chg="modSp mod">
        <pc:chgData name="Toepel, Friedrich" userId="5dc3ac7e-7acf-48f5-b2e3-64ccfa4b8754" providerId="ADAL" clId="{082022D8-E5F2-4DB0-BDC3-28BB6BAD1F24}" dt="2024-06-11T20:03:47.615" v="937" actId="20577"/>
        <pc:sldMkLst>
          <pc:docMk/>
          <pc:sldMk cId="1018452688" sldId="384"/>
        </pc:sldMkLst>
        <pc:spChg chg="mod">
          <ac:chgData name="Toepel, Friedrich" userId="5dc3ac7e-7acf-48f5-b2e3-64ccfa4b8754" providerId="ADAL" clId="{082022D8-E5F2-4DB0-BDC3-28BB6BAD1F24}" dt="2024-06-11T20:03:47.615" v="937" actId="20577"/>
          <ac:spMkLst>
            <pc:docMk/>
            <pc:sldMk cId="1018452688" sldId="384"/>
            <ac:spMk id="3" creationId="{00000000-0000-0000-0000-000000000000}"/>
          </ac:spMkLst>
        </pc:spChg>
      </pc:sldChg>
      <pc:sldChg chg="modSp mod">
        <pc:chgData name="Toepel, Friedrich" userId="5dc3ac7e-7acf-48f5-b2e3-64ccfa4b8754" providerId="ADAL" clId="{082022D8-E5F2-4DB0-BDC3-28BB6BAD1F24}" dt="2024-06-11T20:05:37.394" v="947" actId="20577"/>
        <pc:sldMkLst>
          <pc:docMk/>
          <pc:sldMk cId="3650083763" sldId="387"/>
        </pc:sldMkLst>
        <pc:spChg chg="mod">
          <ac:chgData name="Toepel, Friedrich" userId="5dc3ac7e-7acf-48f5-b2e3-64ccfa4b8754" providerId="ADAL" clId="{082022D8-E5F2-4DB0-BDC3-28BB6BAD1F24}" dt="2024-06-11T20:05:37.394" v="947" actId="20577"/>
          <ac:spMkLst>
            <pc:docMk/>
            <pc:sldMk cId="3650083763" sldId="387"/>
            <ac:spMk id="3" creationId="{00000000-0000-0000-0000-000000000000}"/>
          </ac:spMkLst>
        </pc:spChg>
      </pc:sldChg>
      <pc:sldChg chg="modSp">
        <pc:chgData name="Toepel, Friedrich" userId="5dc3ac7e-7acf-48f5-b2e3-64ccfa4b8754" providerId="ADAL" clId="{082022D8-E5F2-4DB0-BDC3-28BB6BAD1F24}" dt="2024-06-11T20:11:14.504" v="1024" actId="20577"/>
        <pc:sldMkLst>
          <pc:docMk/>
          <pc:sldMk cId="2525447762" sldId="406"/>
        </pc:sldMkLst>
        <pc:spChg chg="mod">
          <ac:chgData name="Toepel, Friedrich" userId="5dc3ac7e-7acf-48f5-b2e3-64ccfa4b8754" providerId="ADAL" clId="{082022D8-E5F2-4DB0-BDC3-28BB6BAD1F24}" dt="2024-06-11T20:11:14.504" v="1024" actId="20577"/>
          <ac:spMkLst>
            <pc:docMk/>
            <pc:sldMk cId="2525447762" sldId="40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5A1D-5DD2-4084-9856-EBFCF433767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84EA9-AF21-4232-9985-579B77CBAE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3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8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16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52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0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3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5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55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0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7DB0-5D1B-40FA-89E5-7C191015066F}" type="datetimeFigureOut">
              <a:rPr lang="de-DE" smtClean="0"/>
              <a:t>12.01.2025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2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Klausur S </a:t>
            </a:r>
            <a:r>
              <a:rPr lang="de-DE" dirty="0" smtClean="0"/>
              <a:t>1373 </a:t>
            </a:r>
            <a:r>
              <a:rPr lang="de-DE" dirty="0"/>
              <a:t>Strafrecht</a:t>
            </a:r>
            <a:br>
              <a:rPr lang="de-DE" dirty="0"/>
            </a:br>
            <a:r>
              <a:rPr lang="de-DE" dirty="0" smtClean="0"/>
              <a:t>WS 2024/2025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Friedrich Toepel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ältere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Rspr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insoweit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möglicher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Tatherrschaftswechsel auf den anwesenden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Hier: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kann dies dahinstehen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wenn die von A unterlassenen Rettungsbemühungen den Tod ohnehin nicht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(quasi-)kausal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zurechenbar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herbeigeführt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Quasikausalität: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Das Unterlassen ist (quasi-)kausal,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das pflichtgemäße Handeln nicht hinzugedacht werden kann, ohne dass der Erfolg mit an Sicherheit grenzender Wahrscheinlichkeit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entfiele.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2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Hier: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hat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jegliche, ihm mögliche Rettungsbemühungen unterlassen.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Eintritt der Bewusstlosigkeit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 eine Rettungschance bestanden.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Sie war jedoch „sehr gering“, außerdem trotz Rettung schwere Gehirnschäden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 an Sicherheit grenzende Wahrscheinlichkeit der Verhinderung des Erfolgs bestand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Quasi-Kausalität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den Tod des O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0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Teil der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Literatur: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Der untätigen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ein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Schaden demgegenüber schon dann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zuzurechnen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wenn dessen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Zustandekommen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die versäumte Maßnahme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unwahrscheinlicher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geworden wäre (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Risikoverringerungstheorie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 Hier hätte noch eine kleine Rettungschance bestanden, wenn A tätig geworden wäre. Eine strafrechtliche Verantwortlichkeit des A käme danach also in Betracht.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Dagegen:</a:t>
            </a:r>
          </a:p>
        </p:txBody>
      </p:sp>
    </p:spTree>
    <p:extLst>
      <p:ext uri="{BB962C8B-B14F-4D97-AF65-F5344CB8AC3E}">
        <p14:creationId xmlns:p14="http://schemas.microsoft.com/office/powerpoint/2010/main" val="247729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der Untätige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beherrschte das Geschehen nicht und haftet trotzdem für den Todeserfolg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die unechten Unterlassungsdelikte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werden strafbarkeitsausdehnend zu Gefährdungsdelikten uminterpretiert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(Verstoß gegen Art. 103 II GG)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Handeln des A ist nicht quasi-kausal für den Tod des O.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216 I, 13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2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§§ 216 I, 13, 22, 23 I StGB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es unterlassen hat, den O nach Eintritt der Bewusstlosigkeit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retten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Vorprüfung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 Vollendung mangels Quasi-Kausalität; Versuch strafbar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gem. § 216 II StGB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Tatentschluss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Vorsatz in Bezug auf alle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objektiven Tatumstände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Problem: Vorsatz im Hinblick auf Quasi-Kausalität?</a:t>
            </a:r>
          </a:p>
        </p:txBody>
      </p:sp>
    </p:spTree>
    <p:extLst>
      <p:ext uri="{BB962C8B-B14F-4D97-AF65-F5344CB8AC3E}">
        <p14:creationId xmlns:p14="http://schemas.microsoft.com/office/powerpoint/2010/main" val="132242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stellt sich vor: eine „gewisse Rettungschance“ gibt es.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Richtig ist: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„einer gewissen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Rettungschance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ausgeht, kann so interpretiert werden, dass er davon ausgeht, dass das Opfer viel-leicht gerettet wird (d. h.: vielleicht zu 100% gerettet wird). Der Täter sagt sich: „Mag das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Opfer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(möglicherweise) zu 100% gerettet werden oder nicht. Jedenfalls tue ich nichts.“ Das ist der klassische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eventualis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Täter das sagt, dann ist darin auch enthalten: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0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„Möglicherweise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hilft eine Rettungshandlung mit an Sicherheit grenzender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Wahrscheinlichkeit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möglicherweise aber auch nicht. Ich tue nichts, mag es so oder so sein.“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Daran ändert nichts, dass die Rettungschance gering ist: denken Sie bei positivem Tun an Vorsatz bei AIDS-Infektion, wo zu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mindest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nach den Informationen, die die ersten Täter hatten, nur eine geringes Infektionsrisiko bestand.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Daran ändern auch nichts bleibende schwere Gehirnschäden: Es geht an dieser Stelle nur um Todesverursachung.</a:t>
            </a:r>
          </a:p>
        </p:txBody>
      </p:sp>
    </p:spTree>
    <p:extLst>
      <p:ext uri="{BB962C8B-B14F-4D97-AF65-F5344CB8AC3E}">
        <p14:creationId xmlns:p14="http://schemas.microsoft.com/office/powerpoint/2010/main" val="97589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Diese Klausur ist schon einmal gestellt worden. Die Musterlösung sah das da anders. Deshalb wurde auch das Gegenteil als vertretbar zugelassen.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Vorsatz in Bezug auf Garantenstellung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Arztvertrag?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bewusste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Übernahme der ärztlichen Betreuung 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Sterbevorgangs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Arzt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verpflichtet sich mit Übernahme der Behandlung  dazu,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Leben und Gesundheit seiner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Patienten mit seinen ihm verfügbaren Mitteln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erhalten.</a:t>
            </a:r>
          </a:p>
        </p:txBody>
      </p:sp>
    </p:spTree>
    <p:extLst>
      <p:ext uri="{BB962C8B-B14F-4D97-AF65-F5344CB8AC3E}">
        <p14:creationId xmlns:p14="http://schemas.microsoft.com/office/powerpoint/2010/main" val="7227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Zwischen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und O bestand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klassisches Arzt-Patienten-Verhältnis.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wurde weder ein Behandlungsvertrag geschlossen noch hat A die Behandlung des O tatsächlich übernommen. Dies war auch A bewusst.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Vorsatz in Bezug auf Garantenstellung aufgrund ärztlicher Sterbebegleitung?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sollte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Einnahme der todbringenden Arzneimittel und den Sterbeprozess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begleiten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85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diese Vereinbarung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 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vertragliche Sonderbeziehung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dienstvertraglicher Art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Grundsätze des Arztvertrags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finden darauf grundsätzlich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entsprechend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Anwendung.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solchen Vertrag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kann jedoch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Garantenstellung zur Verhinderung des Todeseintritts abgeleitet werden.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(würdevolle) Sterben ist das eigentliche Ziel des Vertrags.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allgemeine Persönlichkeitsrecht gem. Art. 2 I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iVm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I GG umfasst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gegenwärtig ganz herrschender Auffassung auch das Recht, sich für einen Suizid zu entscheiden. </a:t>
            </a:r>
          </a:p>
        </p:txBody>
      </p:sp>
    </p:spTree>
    <p:extLst>
      <p:ext uri="{BB962C8B-B14F-4D97-AF65-F5344CB8AC3E}">
        <p14:creationId xmlns:p14="http://schemas.microsoft.com/office/powerpoint/2010/main" val="180579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="" xmlns:p14="http://schemas.microsoft.com/office/powerpoint/2010/main" xmlns:a16="http://schemas.microsoft.com/office/drawing/2014/main" id="{B722BFB6-5C42-4F9D-8CC7-4746F6385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737328"/>
              </p:ext>
            </p:extLst>
          </p:nvPr>
        </p:nvGraphicFramePr>
        <p:xfrm>
          <a:off x="1215655" y="1098795"/>
          <a:ext cx="9821551" cy="476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238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1941037290"/>
                    </a:ext>
                  </a:extLst>
                </a:gridCol>
                <a:gridCol w="1031358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2812045542"/>
                    </a:ext>
                  </a:extLst>
                </a:gridCol>
                <a:gridCol w="716851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4045149356"/>
                    </a:ext>
                  </a:extLst>
                </a:gridCol>
                <a:gridCol w="1191873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2153859496"/>
                    </a:ext>
                  </a:extLst>
                </a:gridCol>
                <a:gridCol w="1191873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2778151887"/>
                    </a:ext>
                  </a:extLst>
                </a:gridCol>
                <a:gridCol w="961973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2978355605"/>
                    </a:ext>
                  </a:extLst>
                </a:gridCol>
                <a:gridCol w="875899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1994264749"/>
                    </a:ext>
                  </a:extLst>
                </a:gridCol>
                <a:gridCol w="1010653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1243966158"/>
                    </a:ext>
                  </a:extLst>
                </a:gridCol>
                <a:gridCol w="959486">
                  <a:extLst>
                    <a:ext uri="{9D8B030D-6E8A-4147-A177-3AD203B41FA5}">
                      <a16:colId xmlns="" xmlns:p14="http://schemas.microsoft.com/office/powerpoint/2010/main" xmlns:a16="http://schemas.microsoft.com/office/drawing/2014/main" val="698122017"/>
                    </a:ext>
                  </a:extLst>
                </a:gridCol>
                <a:gridCol w="208280"/>
                <a:gridCol w="812067"/>
              </a:tblGrid>
              <a:tr h="1512709"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p14="http://schemas.microsoft.com/office/powerpoint/2010/main" xmlns:a16="http://schemas.microsoft.com/office/drawing/2014/main" val="954396661"/>
                  </a:ext>
                </a:extLst>
              </a:tr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p14="http://schemas.microsoft.com/office/powerpoint/2010/main" xmlns:a16="http://schemas.microsoft.com/office/drawing/2014/main" val="301057005"/>
                  </a:ext>
                </a:extLst>
              </a:tr>
              <a:tr h="1634992"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Teilgenom-</a:t>
                      </a:r>
                      <a:r>
                        <a:rPr lang="de-DE" sz="3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4 Punkten:</a:t>
                      </a:r>
                    </a:p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25,31% 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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6,1 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Punkte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a16="http://schemas.microsoft.com/office/drawing/2014/main" val="295279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(als Ausdruck von Autonomie).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Daher: nach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neueren Rechtsprechung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Arzt nicht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verpflichtet,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gegen den Willen des sterbewilligen Patienten dessen freiverantwortliche Selbsttötung zu verhindern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(behandelnde) Arzt verliert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danach seine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Garantenstellung für das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endgültig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der Patient sich eigenverantwortlich zum Suizid entschließt und diesen selbst durchführt. </a:t>
            </a:r>
          </a:p>
        </p:txBody>
      </p:sp>
    </p:spTree>
    <p:extLst>
      <p:ext uri="{BB962C8B-B14F-4D97-AF65-F5344CB8AC3E}">
        <p14:creationId xmlns:p14="http://schemas.microsoft.com/office/powerpoint/2010/main" val="358153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Vorsatz  in Bezug auf </a:t>
            </a:r>
            <a:r>
              <a:rPr lang="de-DE" sz="32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Ingerenz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Garantenstellung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pflichtwidrigem,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vorangegangenem gefährlichen Tun,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sog.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Ingerenz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des A ergibt.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Gefahrschaffung könnte man möglicherweise annehmen, wenn A dem O das Medikament besorgt hätte. Dies ist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aber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gerade nicht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Fall. O hat sich das Medikament selbst besorgt.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reine Erläuterung der Durchführung des Selbstmords wird jedenfalls keine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 Garantenstellung aus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Ingerenz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begründende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rechtlich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missbilligte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Gefahr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geschaffen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6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neuen Rechtsprechung 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BGH: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selbst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Beschaffung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Arzneimittel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nicht pflichtwidrig.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wird dadurch also keine rechtlich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missbiligte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Gefahr geschaffen.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Garantenstellung –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Anhaltspunkte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dafür, dass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 der Basis der ihm bekannten Umstände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irrtümlich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einer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Pflicht zum Einschreiten ausgegangen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ist, liegen nicht vor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(Selbst im Irrtumsfall: kein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strafbarer Versuch, sondern lediglich ein strafloses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Wahndelikt)</a:t>
            </a:r>
          </a:p>
        </p:txBody>
      </p:sp>
    </p:spTree>
    <p:extLst>
      <p:ext uri="{BB962C8B-B14F-4D97-AF65-F5344CB8AC3E}">
        <p14:creationId xmlns:p14="http://schemas.microsoft.com/office/powerpoint/2010/main" val="82620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Sie könnten auch erwägen: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Vorsatz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Bezug auf eine Garantenstellung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dem Bewusstsein um die Vorgaben des Berufs- und Standesrechts der Ärzte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folgt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 kann aus folgenden Gründen abgelehnt werden: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Standesrecht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dient nicht dem strafrechtlichen Rechtsgüterschutz,  sondern stellt lediglich Verhaltensregeln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den Beruf des Arztes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auf, um eine gewisse Qualität ärztlicher Behandlung zu gewährleisten</a:t>
            </a:r>
          </a:p>
        </p:txBody>
      </p:sp>
    </p:spTree>
    <p:extLst>
      <p:ext uri="{BB962C8B-B14F-4D97-AF65-F5344CB8AC3E}">
        <p14:creationId xmlns:p14="http://schemas.microsoft.com/office/powerpoint/2010/main" val="301442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Standesrecht darf die grundgesetzlich geschützte Autonomie einer Person nicht einschränken.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kein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Vorsatz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A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Bezug auf die eine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Garan-tenstellung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begründenden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Umstände, §§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216 I, 13, 22, 23 I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(Grundrechtliche Wertungen angelehnt an die Entscheidung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BVerfG vom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26.02.2020)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 323c StGB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jegliche Bemühungen zur Rettung des O unterlassen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</a:t>
            </a:r>
          </a:p>
        </p:txBody>
      </p:sp>
    </p:spTree>
    <p:extLst>
      <p:ext uri="{BB962C8B-B14F-4D97-AF65-F5344CB8AC3E}">
        <p14:creationId xmlns:p14="http://schemas.microsoft.com/office/powerpoint/2010/main" val="315916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Tatbestandsmäßigkeit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Spezifische Gefahrenlage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sie in § 323c StGB näher bezeichnet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„Unglücksfall“: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plötzlich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eintretendes Ereignis, durch das eine erhebliche Gefahr für ein Individualrechtsgut begründet wird. 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Gefahrenlage die durch einen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Suizid/Suizidversuch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verursacht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wird nach heute ganz h. M.: Unglücksfall +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32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a.A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 vertretbar: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einem ernsthaften, selbstbestimmten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Selbsttötungswunsch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bleibe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 Raum für die Annahme eines Unglücksfalls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der ein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allgemeines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Solidaritätserfordernis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begründet.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Unterlassen der erforderlichen, möglichen und zumutbaren Hilfeleistung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jegliche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Rettungsbemühungen unterlassen, die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notwendig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gewesen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wären, um den Todeseintritt abzuwenden.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 nicht zumutbar: 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Zweck von § 323c StGB ist es, ein Mindestmaß an Solidarität zu fördern.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Vorschrift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darf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 dazu verpflichten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entgegen eines ausdrücklich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erklärten, als autonom grundgesetzlich geschützten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Willens tätig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werden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Autonomiegedanke wird auch in der Entscheidung des BVerfG 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deutlich, in der § 217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(geschäftsmäßige Förderung eines Suizids) für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verfassungswidrig erklärt wurde.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Hilfeleistung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 dem A mithin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 zumutbar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323c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 Tatkomplex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im zweiten Tatkomplex straflos.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39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Tatkomplex </a:t>
            </a:r>
            <a:r>
              <a:rPr lang="de-DE" sz="3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3: Die Mitnahme der 50 €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§ 242 I StGB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A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50 € aus dem Portemonnaie entnahm.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 Tatbestandsmäßigkeit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Fremde bewegliche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Sache: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Geldschein = bewegliche Sache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Fremd?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 dem Entnehmen: 50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im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Eigentum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O.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seinem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Tod: Eigentum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gem. § 1922 I BGB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seinen Alleinerben 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übergegangen, also = fremd für A</a:t>
            </a:r>
          </a:p>
        </p:txBody>
      </p:sp>
    </p:spTree>
    <p:extLst>
      <p:ext uri="{BB962C8B-B14F-4D97-AF65-F5344CB8AC3E}">
        <p14:creationId xmlns:p14="http://schemas.microsoft.com/office/powerpoint/2010/main" val="262595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Wegnahme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Bruch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fremden und die Begründung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neuen Gewahrsams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Gewahrsam = tatsächliche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Herrschaft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Os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 ist der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Gewahrsam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dem Geld jedoch erloschen. Als A den Geldschein ergriff und einsteckte, hatte O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Gewahrsam daran mehr.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Gewahrsam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Alleinerben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Gem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 857 BGB geht der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Besitz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 den Erben über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Aber: Gewahrsam ≠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Besitz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9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Tatkomplex 1: Strafbarkeit bis zur Medikamenteneinnahme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§ 216 I StGB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dem O die Einzelheiten der Medikamenteneinnahme erläuterte und diese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betreute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 Tatbestandsmäßigkeit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Erfolg ist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 dem Tod des O eingetreten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Fraglich: Erfolg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täterschaftliche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 des A verursacht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oder straflose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Beihilfe zur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Selbsttötung? </a:t>
            </a:r>
          </a:p>
        </p:txBody>
      </p:sp>
    </p:spTree>
    <p:extLst>
      <p:ext uri="{BB962C8B-B14F-4D97-AF65-F5344CB8AC3E}">
        <p14:creationId xmlns:p14="http://schemas.microsoft.com/office/powerpoint/2010/main" val="232212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Gewahrsam stellt allein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 die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faktische Zugriffsmöglichkeit ab.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wusste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 nichts vom Tod und von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 Plänen seines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Vaters.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konnte daher auch noch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keinen Sachherrschaftswillen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bilden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50€-Schein folglich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gewahrsamlos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242 I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§ 246 I StGB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die 50 € aus dem Portemonnaie entnahm und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einsteckte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92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Tatbestandsmäßigkeit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Fremde bewegliche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Sache : + (s. oben) 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Rechtswidrige Zueignung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hM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Manifestationstheorie): Zueignung = Betätigung eines Zueignungswillens in objektiv erkennbarer Weise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Entnehmen der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50 € und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Einstecken,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damit in der Kneipe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bezahlen = objektiv Handlungen, die ohne zu fragen, nur der Eigentümer vornehmen darf,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Zueignung +</a:t>
            </a:r>
          </a:p>
        </p:txBody>
      </p:sp>
    </p:spTree>
    <p:extLst>
      <p:ext uri="{BB962C8B-B14F-4D97-AF65-F5344CB8AC3E}">
        <p14:creationId xmlns:p14="http://schemas.microsoft.com/office/powerpoint/2010/main" val="10598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Eingehen auf Literaturansichten zur Zueignung an dieser Stelle nicht erforderlich, da sich A das Geld jedenfalls später beim Bezahlen gegenüber W zugeeignet hat.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exakter Prüfung Vollendungszeitpunkt der Tat hier mangels Teilnahme Dritter und weil jedenfalls nur eine strafbare Unterschlagung vorliegt: ohne Relevanz.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Zueignung auch rechtswidrig: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hat keinen fälligen und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einredefreien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Anspruch auf Übereignung des Geldscheins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Vorsatz: unproblematisch +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 Rechtswidrigkeit und Schuld +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23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Strafantrag, § 248a StGB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genau die Grenze der Geringwertigkeit liegt, wird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unterschiedlich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gesehen. 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laut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Bearbeitungsvermerk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 jedenfalls 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Strafantrag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Kann daher dahinstehen, ob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 Beute von 50 € noch geringwertig ist.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 zum Tatkomplex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246 I StGB strafbar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6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Tatkomplex: Das Bezahlen in der Kneipe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Betrug gem. § 263 I StGB zum Nachteil des W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in der Kneipe mit einem Geldschein bezahlte, der ihm nicht gehörte, und den W dadurch veranlasste, auf eine anderweitige Durchsetzung seiner Forderung aus dem Aus-schank des Alkohols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verzichten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(Eingehungsbetrug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beim Bestellen des Alkohols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eher fernliegend,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der W seine Forderung wohl jedenfalls gegen A durchsetzen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konnte)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6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 Täuschung: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konkludentes Vorspiegeln, Eigentümer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50 Euro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sein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 Noch vertretbar: an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Irrtum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 zweifeln, wegen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weitreichenden Möglichkeit eines gutgläubigen Eigentumserwerbs an Geldscheinen und -münzen gem. §§ 929 ff. BGB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sachgedankliches Mitbewusstsein? Vertretbar, anzunehmen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III. Aber spätestens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Schaden: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hat gem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§§ 929 S. 1, 932, 935 II BGB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gutgläubig das Eigentum an dem Geldschein erworben.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2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Wegen 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935 II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BGB haftet an dem Geld weder ein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schadensgleicher Makel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noch besteht ein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Risiko, in Prozesse verstrickt zu werden.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kein Schaden, da die erfolgte Vermögensminderung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den Eigentumserwerb vollständig kompensiert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wird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Betrug gem. § 263 I StGB gegenüber W zum Nachteil des S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Dreiecksbetrug gegenüber W zum Nachteil 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-,  keine hinreichende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Nähebeziehung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zwischen dem Verfügenden W und dem Geschädigten Erben S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5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Davon unabhängig außerdem: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Bereicherungsabsicht -,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Stoffgleichheit von erstrebtem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orteil und Nachteil fehlt: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erstrebter Vorteil = Verzicht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 eine anderweitige Durchsetzung der Kaufpreisforderung aus dem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Alkoholausschank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Nachteil Verlust bei S, Nachteil ≠ Vorteil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Drittbereicherungsabsicht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A zugunsten 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W? -, Eigentumserwerb des W von A nicht erstrebt.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IV. 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263 I StGB 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 246 I StGB (wiederholte Zueignung)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Bezahlen mit dem 50 €-Schein des S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BGHSt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14, 38: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hatte sich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 Geldschein bereits zuvor mit der Herausnahme aus dem Geldbeutel des O und dem Einstecken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zugeeignet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 wiederholte Zueignung gem. § 246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der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Rspr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nicht tatbestandsmäßig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einer Literaturansicht wird jede spätere Zueignung von der ersten konsumiert (mitbestrafte Nachtat)</a:t>
            </a:r>
          </a:p>
        </p:txBody>
      </p:sp>
    </p:spTree>
    <p:extLst>
      <p:ext uri="{BB962C8B-B14F-4D97-AF65-F5344CB8AC3E}">
        <p14:creationId xmlns:p14="http://schemas.microsoft.com/office/powerpoint/2010/main" val="230613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Tatkomplex 5: Geschehen in der Wohnung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§§ 211 II, 2. Gruppe Alt. 1, 212 I StGB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der F mit dem Beil auf den Kopf schlägt und diese anschließend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verstirbt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 Tatbestandsmäßigkeit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Herbeiführung des tatbestandlichen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Erfolgs: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 durch den Schlag mit dem Beil, unproblematisch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objektive Zurechenbarkeit, Adäquanzkriterium: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allenfalls kann hier eine irrelevante Abweichung im Kausalverlauf vorliegen, Tod der F nicht außerhalb der Lebenserfahrung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56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Entscheidend: Tatherrschaft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über den letzten todbringenden Akt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Entscheidend: O hat 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Medikament selbstständig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eingenommen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Tatherrschaft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 Zeitpunkt der Einnahme der Medikamente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 O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Zeitpunkt der Medikamenteneinnahme keine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Tatherrschaft.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216 I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27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Objektives Mordmerkmal: Heimtücke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Arg-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Wehrlosigkeit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seines Opfers in feindseliger Willensrichtung bewusst zur Tötung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ausgenutzt?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Arglos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wenn das Opfer sich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 Beginn der Tötungshandlung keines Angriffes seitens des Täters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versieht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der Arglosigkeit folgt im Regelfall die Wehrlosigkeit (Einschränkung des Opfers 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seinen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Verteidigungsmöglichkeiten)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 F im Schlaf erschlagen.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8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BGH: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Opfer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nimmt regelmäßig „die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Arglosigkeit mit in den Schlaf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Mangels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gegenteiliger Anhaltspunkte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davon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auszugehen, dass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 sich in ihrer Wohnung sicher gefühlt hat und nicht mit einem Angriff von A gerechnet hat. Mithin war F arglos.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(Gegenteil: unter den konkreten Umständen,  noch vertretbar)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hat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Wehrlosigkeit in feindseliger Willensrichtung bewusst ausgenutzt.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eventualis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steht nicht entgegen</a:t>
            </a:r>
          </a:p>
        </p:txBody>
      </p:sp>
    </p:spTree>
    <p:extLst>
      <p:ext uri="{BB962C8B-B14F-4D97-AF65-F5344CB8AC3E}">
        <p14:creationId xmlns:p14="http://schemas.microsoft.com/office/powerpoint/2010/main" val="40050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Restriktive Auslegung der Mordmerkmale?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Tatbestandslösungen: 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Feststellung der besonderen Verwerflichkeit der Tat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wird zusätzlich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besonders verwerflicher Vertrauensbruch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gefordert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gerade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 Täter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muss ein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besonderes Vertrauen entgegengebracht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werden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wohl eher: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gegeben (Ehemann)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91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Lehre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der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Typenkorrektur: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heimtückische Begehungsweise,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die Tat bei Betrachtung der Gesamtumstände besonders verwerflich erscheint (positive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Typenkorrektur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oder umgekehrt keine Heimtücke, wenn die Tat als nicht besonders verwerflich einzuordnen ist (negative Typenkorrektur). 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sind bei einer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Gesamtwürdigung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Tat auch keine besonderen Umstände ersichtlich, die die Tat als nicht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besonders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verwerflich erscheinen ließen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Bloße Vorstellung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A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dass F und K sexuell verkehrten, reicht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 </a:t>
            </a:r>
          </a:p>
        </p:txBody>
      </p:sp>
    </p:spTree>
    <p:extLst>
      <p:ext uri="{BB962C8B-B14F-4D97-AF65-F5344CB8AC3E}">
        <p14:creationId xmlns:p14="http://schemas.microsoft.com/office/powerpoint/2010/main" val="94555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Rechtsfolgenlösung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Strafe kann 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analoger Anwendung von § 49 I Nr. 1 StGB auf Rechtsfolgenseite gemildert werden. 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ist aber nicht anders als nach den anderen Ansichten zu entscheiden.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nach allen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Ansichten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heimtückische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Begehungsweise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Streitentscheid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entbehrlich.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Vorsatz: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aberratio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ictus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(sog. Fehlgehen der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Tat)?</a:t>
            </a:r>
          </a:p>
        </p:txBody>
      </p:sp>
    </p:spTree>
    <p:extLst>
      <p:ext uri="{BB962C8B-B14F-4D97-AF65-F5344CB8AC3E}">
        <p14:creationId xmlns:p14="http://schemas.microsoft.com/office/powerpoint/2010/main" val="216004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nur dann,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sich der Vorsatz des Täters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ausschließlich auf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anvisierte Objekt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bezieht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Besonderheit hier: nach Sachverhalt hat A erkannt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hat, dass er mit dem Schlag F treffen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könnte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Möglichkeit hat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billigend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Kauf genommen.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Neben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 direkten Vorsatz, K zu töten hatte A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auch Eventualvorsatz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Bezug auf eine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Tötung der F.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alternativer Vorsatz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de-DE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alternativus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Tötungsvorsatz in Bezug auf F +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9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Subjektives Mordmerkmal: niedriger Beweggrund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Niedrig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ein Beweggrund, wenn er nach der allgemeinen Wertevorstellung verachtenswert erscheint und sittlich auf tiefster Stufe steht. 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handlungsleitendes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muss in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keiner Weise nach-vollziehbar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sein  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heftige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Reaktion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 den konkreten Umständen menschlich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nachvollziehbar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niedrige Beweggründe - 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Rechtswidrigkeit +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III. Schuld: +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Schuldfähigkeit beeinträchtigt?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deutlich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 2 ‰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liegende Blutalkoholkonzentration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ist kein Indiz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eine verminderte Schuldfähigkeit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i.S.d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 21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StGB)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211 II, 2. Gruppe Alt. 1, 212 I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(Heimtücke) + </a:t>
            </a:r>
          </a:p>
        </p:txBody>
      </p:sp>
    </p:spTree>
    <p:extLst>
      <p:ext uri="{BB962C8B-B14F-4D97-AF65-F5344CB8AC3E}">
        <p14:creationId xmlns:p14="http://schemas.microsoft.com/office/powerpoint/2010/main" val="343966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§§ 223 I, 224 I Nr. 2, 5 StGB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Durchgangsstadium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Tötung: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Gesundheitsschädigung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F/körperliche Misshandlung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i.S.d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 223 I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 +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Beil = gefährliches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Werkzeug </a:t>
            </a:r>
            <a:r>
              <a:rPr lang="de-DE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i.S.d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224 I Nr. 2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(kann 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konkreten Art seiner Verwendung als Schlaginstrument gegen den Schädel erhebliche Verletzungen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herbeiführen)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Handlung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auch der Verletzungserfolg waren daneben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konkret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lebensgefährlich </a:t>
            </a:r>
            <a:r>
              <a:rPr lang="de-DE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i.S.d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 224 I Nr. 5 StGB. </a:t>
            </a:r>
            <a:endParaRPr lang="de-DE" sz="32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223 Abs. 1, 224 I Nr. 2 und 5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treten hinter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 vollendeten Mord zurück.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§§ 211 II,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212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I, 22, 23 I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 in  Bezug auf K 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A mit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 Beil auf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einschlug und F traf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 Vorprüfung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≠ tot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 nicht vollendet, Versuchsstrafbarkeit folgt aus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23 I, 12 I, 211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16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§§ 212 I, 25 I Alt. 2 StGB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A die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Medikamenteneinnahme des O betreute und dieser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verstarb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 Tatbestandsmäßigkeit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Erfolgseintritt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hat den tatbestandlichen Erfolg verursacht.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8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Tatentschluss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Alternativer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Tötungsvorsatz: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+, s. oben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Vorsatz zur heimtückischen Tötung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wollte den K auch im Schlaf überraschen und somit dessen Arg- und Wehrlosigkeit zur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Ausführung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ausnutzen.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Daher +, ebenso wie bei F</a:t>
            </a:r>
          </a:p>
        </p:txBody>
      </p:sp>
    </p:spTree>
    <p:extLst>
      <p:ext uri="{BB962C8B-B14F-4D97-AF65-F5344CB8AC3E}">
        <p14:creationId xmlns:p14="http://schemas.microsoft.com/office/powerpoint/2010/main" val="189497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Negative Typenkorrektur und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Rechtsfolgenlösung: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Annahme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eines Sexualverkehrs zwischen K und seiner Frau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reicht nicht aus,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 die Tat ausnahmsweise als nicht besonders verwerflich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qualifizieren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also keine Typenkorrektur geboten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A.A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vertretbar, s. oben.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Vertrauensbruch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Zureichende Anhaltspunkte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ein Vertrauensverhältnis zwischen A und K bestehen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nicht!</a:t>
            </a:r>
          </a:p>
        </p:txBody>
      </p:sp>
    </p:spTree>
    <p:extLst>
      <p:ext uri="{BB962C8B-B14F-4D97-AF65-F5344CB8AC3E}">
        <p14:creationId xmlns:p14="http://schemas.microsoft.com/office/powerpoint/2010/main" val="64732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§ 211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dieser Ansicht daher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Gegen das Erfordernis eines verwerflichen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Vertrauensbruchs: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 Rahmen des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Heimtückemords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sprechen jedoch die Zielrichtung des Merkmals der Heimtücke und die dadurch heraufbeschworenen fragwürdigen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Ergebnisse (keine Heimtücke bei Auflauern, Heckenschützen)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Vertrauensverhältnis nicht erforderlich, daher hier: Tatentschluss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zum </a:t>
            </a:r>
            <a:r>
              <a:rPr lang="de-DE" sz="32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Heimtückemord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Einschränkung wegen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Doppelbestrafung?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darf nicht zweimal bestraft werden, wenn er nur </a:t>
            </a:r>
            <a:b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Menschen töten wollte?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vereinzelte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Stimmen in der juristischen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Literatur: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alternativus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sollte der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Täter nur aus einem Delikt – entweder dem schwersten oder dem tatsächlich verwirklichten Delikt –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bestraft werden.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Teilweise: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Bestrafung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 zwei Delikten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dann,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das versuchte Delikt im Unrechtsgehalt schwerer wiegt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 das tatsächlich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verwirklichte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9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diese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Betrachtung: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alternativus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handelnde Täter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erfüllt tatsächlich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Tatbestandsvoraussetzungen von zwei Delikten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vollständig.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Unmittelbares Ansetzen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Unproblematisch +, A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 bereits einen Teilakt (Schlag mit dem Beil)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ausgeführt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IV. Rechtswidrigkeit und Schuld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endParaRPr lang="de-DE" sz="3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9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V. Rücktritt, § 24 I StGB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-, Versuch fehlgeschlagen: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(Fehlschlag, wenn der Erfolg aus Tätersicht mit dem ihm zur Verfügung stehenden Mitteln nicht mehr ohne zeitlich oder räumlich relevante Zäsur herbeigeführt werden kann.)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 ist geflüchtet, bevor A das Beil noch ein zweites Mal heben konnte.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VI. 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211, 212 I, 22, 23 I StGB in Bezug auf K +</a:t>
            </a:r>
          </a:p>
        </p:txBody>
      </p:sp>
    </p:spTree>
    <p:extLst>
      <p:ext uri="{BB962C8B-B14F-4D97-AF65-F5344CB8AC3E}">
        <p14:creationId xmlns:p14="http://schemas.microsoft.com/office/powerpoint/2010/main" val="346032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 Tatkomplex 5: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211, 212 I StGB (in Bezug auf F) in Tateinheit (§ 52 StGB) §§ 211, 212 I, 22, 23 I StGB (in Bezug auf K)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Gesamtergebnis </a:t>
            </a:r>
            <a:r>
              <a:rPr lang="de-DE" sz="3200" b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</a:t>
            </a:r>
            <a:r>
              <a:rPr lang="de-DE" sz="3200" b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Konkurrenzen: </a:t>
            </a:r>
            <a:endParaRPr lang="de-DE" sz="32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246 I StGB und dazu in Tatmehrheit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211, 212 I StGB (in Bezug auf F) in Tateinheit mit versuchtem Mord gem. §§ 211, 212 I, 22, 23 I StGB (in Bezug auf K)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4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Voraussetzungen mittelbarer Täterschaft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Werkzeug des A gegen den O selbst oder nur Beihilfe zur Selbsttötung?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Werkzeugeigenschaft: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 O eigenverantwortlich gehandelt wurde er durch A fremdbestimmt?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Hier: eigenverantwortliche Selbsttötung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Sowohl nach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Exkulpationslösung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 fremdbestimmt, wenn er nicht schuldfähig war, § 20 StGB, oder gemäß § 35 StGB entschuldigt wäre, wenn er statt sich selbst, einen Dritten getötet hätte).</a:t>
            </a:r>
          </a:p>
        </p:txBody>
      </p:sp>
    </p:spTree>
    <p:extLst>
      <p:ext uri="{BB962C8B-B14F-4D97-AF65-F5344CB8AC3E}">
        <p14:creationId xmlns:p14="http://schemas.microsoft.com/office/powerpoint/2010/main" val="33952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 auch nach der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Einwilligungslösung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 fremdbestimmt, wenn eine Einwilligung in eine Straftat wegen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Willensmängeln unwirksam wäre)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hier kein geeignetes Werkzeug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war hier voll schuldfähig, er unterlag keinem dem § 35 StGB vergleichbarem Nötigungsdruck und er litt nicht unter Irrtümern oder sonstigen Beeinträchtigungen seiner Freiwilligkeit, die zur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Unwirkamkeit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einer Einwilligung geführt hätten.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Tatherrschaft: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Dementsprechend keine Irrtums- oder Nötigungsherrschaft des A</a:t>
            </a:r>
          </a:p>
        </p:txBody>
      </p:sp>
    </p:spTree>
    <p:extLst>
      <p:ext uri="{BB962C8B-B14F-4D97-AF65-F5344CB8AC3E}">
        <p14:creationId xmlns:p14="http://schemas.microsoft.com/office/powerpoint/2010/main" val="363500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212 I, 25 I Alt. 2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§§ 212 I, 27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 strafbar, nur Tötung eines </a:t>
            </a:r>
            <a:r>
              <a:rPr lang="de-DE" sz="32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anderen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Menschen </a:t>
            </a:r>
            <a:endParaRPr lang="de-DE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Tatkomplex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nicht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strafbar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 Tatkomplex 1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Tatkomplex: Nach der Bewusstlosigkeit des 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§§ 216 I, 13 StGB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A es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unterlassen hat, den O nach Eintritt der Bewusstlosigkeit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retten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Umstr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ob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Tötung auf Verlangen durch Unterlassen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denkbar</a:t>
            </a:r>
          </a:p>
        </p:txBody>
      </p:sp>
    </p:spTree>
    <p:extLst>
      <p:ext uri="{BB962C8B-B14F-4D97-AF65-F5344CB8AC3E}">
        <p14:creationId xmlns:p14="http://schemas.microsoft.com/office/powerpoint/2010/main" val="30045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Literatur: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Unterlassungsstrafbarkeit bei ernstlichem Tötungsverlangen höhlt den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Grundsatz der Straflosigkeit der reinen Suizidteilnahme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kann die Prüfung abgebrochen werden oder im Einzelnen eingegangen werden auf: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Tatbestandsmäßigkeit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hat vor dem Tod das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Bewusstsein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verloren,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 da an keine Tatherrschaft mehr</a:t>
            </a:r>
          </a:p>
        </p:txBody>
      </p:sp>
    </p:spTree>
    <p:extLst>
      <p:ext uri="{BB962C8B-B14F-4D97-AF65-F5344CB8AC3E}">
        <p14:creationId xmlns:p14="http://schemas.microsoft.com/office/powerpoint/2010/main" val="49607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 G E R M A N Y _ C L I E N T ! 1 2 8 0 6 8 0 7 . 1 < / d o c u m e n t i d >  
     < s e n d e r i d > T O E P E L F < / s e n d e r i d >  
     < s e n d e r e m a i l > F R I E D R I C H . T O E P E L @ D E N T O N S . C O M < / s e n d e r e m a i l >  
     < l a s t m o d i f i e d > 2 0 2 2 - 0 2 - 1 4 T 1 2 : 3 6 : 0 1 . 0 0 0 0 0 0 0 + 0 1 : 0 0 < / l a s t m o d i f i e d >  
     < d a t a b a s e > G E R M A N Y _ C L I E N T < / d a t a b a s e >  
 < / p r o p e r t i e s > 
</file>

<file path=customXml/itemProps1.xml><?xml version="1.0" encoding="utf-8"?>
<ds:datastoreItem xmlns:ds="http://schemas.openxmlformats.org/officeDocument/2006/customXml" ds:itemID="{BC98B4D9-8A36-4CE3-9578-53226D30CC91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3502</Words>
  <Application>Microsoft Office PowerPoint</Application>
  <PresentationFormat>Breitbild</PresentationFormat>
  <Paragraphs>302</Paragraphs>
  <Slides>56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56</vt:i4>
      </vt:variant>
    </vt:vector>
  </HeadingPairs>
  <TitlesOfParts>
    <vt:vector size="62" baseType="lpstr">
      <vt:lpstr>Aptos</vt:lpstr>
      <vt:lpstr>Arial</vt:lpstr>
      <vt:lpstr>Calibri</vt:lpstr>
      <vt:lpstr>Calibri Light</vt:lpstr>
      <vt:lpstr>Symbol</vt:lpstr>
      <vt:lpstr>Office Theme</vt:lpstr>
      <vt:lpstr>Klausur S 1373 Strafrecht WS 2024/2025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 S 1373 Strafrecht WS 2024/2025</dc:title>
  <cp:lastModifiedBy>Friedrich Toepel</cp:lastModifiedBy>
  <cp:revision>36</cp:revision>
  <cp:lastPrinted>1899-12-31T23:00:00Z</cp:lastPrinted>
  <dcterms:created xsi:type="dcterms:W3CDTF">1899-12-31T23:00:00Z</dcterms:created>
  <dcterms:modified xsi:type="dcterms:W3CDTF">2025-01-12T22:00:13Z</dcterms:modified>
</cp:coreProperties>
</file>