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bookmarkIdSeed="6">
  <p:sldMasterIdLst>
    <p:sldMasterId id="2147483648" r:id="rId2"/>
  </p:sldMasterIdLst>
  <p:notesMasterIdLst>
    <p:notesMasterId r:id="rId72"/>
  </p:notesMasterIdLst>
  <p:sldIdLst>
    <p:sldId id="256" r:id="rId3"/>
    <p:sldId id="258" r:id="rId4"/>
    <p:sldId id="257" r:id="rId5"/>
    <p:sldId id="469" r:id="rId6"/>
    <p:sldId id="470" r:id="rId7"/>
    <p:sldId id="471" r:id="rId8"/>
    <p:sldId id="472" r:id="rId9"/>
    <p:sldId id="473" r:id="rId10"/>
    <p:sldId id="474" r:id="rId11"/>
    <p:sldId id="475" r:id="rId12"/>
    <p:sldId id="476" r:id="rId13"/>
    <p:sldId id="477" r:id="rId14"/>
    <p:sldId id="478" r:id="rId15"/>
    <p:sldId id="479" r:id="rId16"/>
    <p:sldId id="480" r:id="rId17"/>
    <p:sldId id="481" r:id="rId18"/>
    <p:sldId id="483" r:id="rId19"/>
    <p:sldId id="484" r:id="rId20"/>
    <p:sldId id="414" r:id="rId21"/>
    <p:sldId id="485" r:id="rId22"/>
    <p:sldId id="486" r:id="rId23"/>
    <p:sldId id="487" r:id="rId24"/>
    <p:sldId id="488" r:id="rId25"/>
    <p:sldId id="489" r:id="rId26"/>
    <p:sldId id="490" r:id="rId27"/>
    <p:sldId id="491" r:id="rId28"/>
    <p:sldId id="492" r:id="rId29"/>
    <p:sldId id="493" r:id="rId30"/>
    <p:sldId id="494" r:id="rId31"/>
    <p:sldId id="495" r:id="rId32"/>
    <p:sldId id="496" r:id="rId33"/>
    <p:sldId id="497" r:id="rId34"/>
    <p:sldId id="498" r:id="rId35"/>
    <p:sldId id="499" r:id="rId36"/>
    <p:sldId id="500" r:id="rId37"/>
    <p:sldId id="501" r:id="rId38"/>
    <p:sldId id="502" r:id="rId39"/>
    <p:sldId id="503" r:id="rId40"/>
    <p:sldId id="504" r:id="rId41"/>
    <p:sldId id="505" r:id="rId42"/>
    <p:sldId id="506" r:id="rId43"/>
    <p:sldId id="507" r:id="rId44"/>
    <p:sldId id="509" r:id="rId45"/>
    <p:sldId id="510" r:id="rId46"/>
    <p:sldId id="508" r:id="rId47"/>
    <p:sldId id="511" r:id="rId48"/>
    <p:sldId id="512" r:id="rId49"/>
    <p:sldId id="513" r:id="rId50"/>
    <p:sldId id="515" r:id="rId51"/>
    <p:sldId id="514" r:id="rId52"/>
    <p:sldId id="516" r:id="rId53"/>
    <p:sldId id="517" r:id="rId54"/>
    <p:sldId id="518" r:id="rId55"/>
    <p:sldId id="519" r:id="rId56"/>
    <p:sldId id="521" r:id="rId57"/>
    <p:sldId id="520" r:id="rId58"/>
    <p:sldId id="522" r:id="rId59"/>
    <p:sldId id="524" r:id="rId60"/>
    <p:sldId id="523" r:id="rId61"/>
    <p:sldId id="525" r:id="rId62"/>
    <p:sldId id="526" r:id="rId63"/>
    <p:sldId id="527" r:id="rId64"/>
    <p:sldId id="528" r:id="rId65"/>
    <p:sldId id="529" r:id="rId66"/>
    <p:sldId id="530" r:id="rId67"/>
    <p:sldId id="531" r:id="rId68"/>
    <p:sldId id="533" r:id="rId69"/>
    <p:sldId id="532" r:id="rId70"/>
    <p:sldId id="534" r:id="rId7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C72CAA-2A49-40F8-969E-B4271BF1341B}" v="5274" dt="2025-01-26T19:49:12.86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63" autoAdjust="0"/>
  </p:normalViewPr>
  <p:slideViewPr>
    <p:cSldViewPr snapToGrid="0">
      <p:cViewPr varScale="1">
        <p:scale>
          <a:sx n="46" d="100"/>
          <a:sy n="46" d="100"/>
        </p:scale>
        <p:origin x="13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microsoft.com/office/2016/11/relationships/changesInfo" Target="changesInfos/changesInfo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1.xml"/><Relationship Id="rId29" Type="http://schemas.openxmlformats.org/officeDocument/2006/relationships/slide" Target="slides/slide2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epel, Friedrich" userId="5dc3ac7e-7acf-48f5-b2e3-64ccfa4b8754" providerId="ADAL" clId="{082022D8-E5F2-4DB0-BDC3-28BB6BAD1F24}"/>
    <pc:docChg chg="undo redo custSel addSld delSld modSld">
      <pc:chgData name="Toepel, Friedrich" userId="5dc3ac7e-7acf-48f5-b2e3-64ccfa4b8754" providerId="ADAL" clId="{082022D8-E5F2-4DB0-BDC3-28BB6BAD1F24}" dt="2024-06-11T20:13:26.837" v="1065" actId="6549"/>
      <pc:docMkLst>
        <pc:docMk/>
      </pc:docMkLst>
      <pc:sldChg chg="modSp mod">
        <pc:chgData name="Toepel, Friedrich" userId="5dc3ac7e-7acf-48f5-b2e3-64ccfa4b8754" providerId="ADAL" clId="{082022D8-E5F2-4DB0-BDC3-28BB6BAD1F24}" dt="2024-06-10T22:27:56.753" v="0" actId="20577"/>
        <pc:sldMkLst>
          <pc:docMk/>
          <pc:sldMk cId="3116851891" sldId="256"/>
        </pc:sldMkLst>
        <pc:spChg chg="mod">
          <ac:chgData name="Toepel, Friedrich" userId="5dc3ac7e-7acf-48f5-b2e3-64ccfa4b8754" providerId="ADAL" clId="{082022D8-E5F2-4DB0-BDC3-28BB6BAD1F24}" dt="2024-06-10T22:27:56.753" v="0" actId="20577"/>
          <ac:spMkLst>
            <pc:docMk/>
            <pc:sldMk cId="3116851891" sldId="256"/>
            <ac:spMk id="2" creationId="{00000000-0000-0000-0000-000000000000}"/>
          </ac:spMkLst>
        </pc:spChg>
      </pc:sldChg>
      <pc:sldChg chg="modSp modAnim">
        <pc:chgData name="Toepel, Friedrich" userId="5dc3ac7e-7acf-48f5-b2e3-64ccfa4b8754" providerId="ADAL" clId="{082022D8-E5F2-4DB0-BDC3-28BB6BAD1F24}" dt="2024-06-10T22:32:52.632" v="37" actId="6549"/>
        <pc:sldMkLst>
          <pc:docMk/>
          <pc:sldMk cId="2322120680" sldId="257"/>
        </pc:sldMkLst>
        <pc:spChg chg="mod">
          <ac:chgData name="Toepel, Friedrich" userId="5dc3ac7e-7acf-48f5-b2e3-64ccfa4b8754" providerId="ADAL" clId="{082022D8-E5F2-4DB0-BDC3-28BB6BAD1F24}" dt="2024-06-10T22:32:52.632" v="37" actId="6549"/>
          <ac:spMkLst>
            <pc:docMk/>
            <pc:sldMk cId="2322120680" sldId="257"/>
            <ac:spMk id="3" creationId="{00000000-0000-0000-0000-000000000000}"/>
          </ac:spMkLst>
        </pc:spChg>
      </pc:sldChg>
      <pc:sldChg chg="modSp mod">
        <pc:chgData name="Toepel, Friedrich" userId="5dc3ac7e-7acf-48f5-b2e3-64ccfa4b8754" providerId="ADAL" clId="{082022D8-E5F2-4DB0-BDC3-28BB6BAD1F24}" dt="2024-06-10T22:30:15.959" v="22" actId="20577"/>
        <pc:sldMkLst>
          <pc:docMk/>
          <pc:sldMk cId="925412016" sldId="258"/>
        </pc:sldMkLst>
        <pc:graphicFrameChg chg="modGraphic">
          <ac:chgData name="Toepel, Friedrich" userId="5dc3ac7e-7acf-48f5-b2e3-64ccfa4b8754" providerId="ADAL" clId="{082022D8-E5F2-4DB0-BDC3-28BB6BAD1F24}" dt="2024-06-10T22:30:15.959" v="22" actId="20577"/>
          <ac:graphicFrameMkLst>
            <pc:docMk/>
            <pc:sldMk cId="925412016" sldId="258"/>
            <ac:graphicFrameMk id="3" creationId="{B722BFB6-5C42-4F9D-8CC7-4746F6385AAA}"/>
          </ac:graphicFrameMkLst>
        </pc:graphicFrameChg>
      </pc:sldChg>
      <pc:sldChg chg="modSp mod modAnim">
        <pc:chgData name="Toepel, Friedrich" userId="5dc3ac7e-7acf-48f5-b2e3-64ccfa4b8754" providerId="ADAL" clId="{082022D8-E5F2-4DB0-BDC3-28BB6BAD1F24}" dt="2024-06-11T20:13:26.837" v="1065" actId="6549"/>
        <pc:sldMkLst>
          <pc:docMk/>
          <pc:sldMk cId="3222698950" sldId="259"/>
        </pc:sldMkLst>
        <pc:spChg chg="mod">
          <ac:chgData name="Toepel, Friedrich" userId="5dc3ac7e-7acf-48f5-b2e3-64ccfa4b8754" providerId="ADAL" clId="{082022D8-E5F2-4DB0-BDC3-28BB6BAD1F24}" dt="2024-06-11T20:13:26.837" v="1065" actId="6549"/>
          <ac:spMkLst>
            <pc:docMk/>
            <pc:sldMk cId="3222698950" sldId="259"/>
            <ac:spMk id="3" creationId="{00000000-0000-0000-0000-000000000000}"/>
          </ac:spMkLst>
        </pc:spChg>
      </pc:sldChg>
      <pc:sldChg chg="del">
        <pc:chgData name="Toepel, Friedrich" userId="5dc3ac7e-7acf-48f5-b2e3-64ccfa4b8754" providerId="ADAL" clId="{082022D8-E5F2-4DB0-BDC3-28BB6BAD1F24}" dt="2024-06-11T20:12:36.445" v="1029" actId="47"/>
        <pc:sldMkLst>
          <pc:docMk/>
          <pc:sldMk cId="3715835345" sldId="260"/>
        </pc:sldMkLst>
      </pc:sldChg>
      <pc:sldChg chg="del">
        <pc:chgData name="Toepel, Friedrich" userId="5dc3ac7e-7acf-48f5-b2e3-64ccfa4b8754" providerId="ADAL" clId="{082022D8-E5F2-4DB0-BDC3-28BB6BAD1F24}" dt="2024-06-11T20:12:47.834" v="1046" actId="47"/>
        <pc:sldMkLst>
          <pc:docMk/>
          <pc:sldMk cId="1585994604" sldId="261"/>
        </pc:sldMkLst>
      </pc:sldChg>
      <pc:sldChg chg="del">
        <pc:chgData name="Toepel, Friedrich" userId="5dc3ac7e-7acf-48f5-b2e3-64ccfa4b8754" providerId="ADAL" clId="{082022D8-E5F2-4DB0-BDC3-28BB6BAD1F24}" dt="2024-06-11T20:12:46.977" v="1042" actId="47"/>
        <pc:sldMkLst>
          <pc:docMk/>
          <pc:sldMk cId="2861910982" sldId="262"/>
        </pc:sldMkLst>
      </pc:sldChg>
      <pc:sldChg chg="del">
        <pc:chgData name="Toepel, Friedrich" userId="5dc3ac7e-7acf-48f5-b2e3-64ccfa4b8754" providerId="ADAL" clId="{082022D8-E5F2-4DB0-BDC3-28BB6BAD1F24}" dt="2024-06-11T20:12:35.170" v="1025" actId="47"/>
        <pc:sldMkLst>
          <pc:docMk/>
          <pc:sldMk cId="2676972237" sldId="332"/>
        </pc:sldMkLst>
      </pc:sldChg>
      <pc:sldChg chg="del">
        <pc:chgData name="Toepel, Friedrich" userId="5dc3ac7e-7acf-48f5-b2e3-64ccfa4b8754" providerId="ADAL" clId="{082022D8-E5F2-4DB0-BDC3-28BB6BAD1F24}" dt="2024-06-11T20:12:35.803" v="1026" actId="47"/>
        <pc:sldMkLst>
          <pc:docMk/>
          <pc:sldMk cId="16643455" sldId="333"/>
        </pc:sldMkLst>
      </pc:sldChg>
      <pc:sldChg chg="del">
        <pc:chgData name="Toepel, Friedrich" userId="5dc3ac7e-7acf-48f5-b2e3-64ccfa4b8754" providerId="ADAL" clId="{082022D8-E5F2-4DB0-BDC3-28BB6BAD1F24}" dt="2024-06-11T20:12:36.038" v="1027" actId="47"/>
        <pc:sldMkLst>
          <pc:docMk/>
          <pc:sldMk cId="2546893482" sldId="334"/>
        </pc:sldMkLst>
      </pc:sldChg>
      <pc:sldChg chg="del">
        <pc:chgData name="Toepel, Friedrich" userId="5dc3ac7e-7acf-48f5-b2e3-64ccfa4b8754" providerId="ADAL" clId="{082022D8-E5F2-4DB0-BDC3-28BB6BAD1F24}" dt="2024-06-11T20:12:36.248" v="1028" actId="47"/>
        <pc:sldMkLst>
          <pc:docMk/>
          <pc:sldMk cId="2004413583" sldId="335"/>
        </pc:sldMkLst>
      </pc:sldChg>
      <pc:sldChg chg="del">
        <pc:chgData name="Toepel, Friedrich" userId="5dc3ac7e-7acf-48f5-b2e3-64ccfa4b8754" providerId="ADAL" clId="{082022D8-E5F2-4DB0-BDC3-28BB6BAD1F24}" dt="2024-06-11T20:12:36.647" v="1030" actId="47"/>
        <pc:sldMkLst>
          <pc:docMk/>
          <pc:sldMk cId="233261231" sldId="336"/>
        </pc:sldMkLst>
      </pc:sldChg>
      <pc:sldChg chg="del">
        <pc:chgData name="Toepel, Friedrich" userId="5dc3ac7e-7acf-48f5-b2e3-64ccfa4b8754" providerId="ADAL" clId="{082022D8-E5F2-4DB0-BDC3-28BB6BAD1F24}" dt="2024-06-11T20:12:36.826" v="1031" actId="47"/>
        <pc:sldMkLst>
          <pc:docMk/>
          <pc:sldMk cId="1158307014" sldId="337"/>
        </pc:sldMkLst>
      </pc:sldChg>
      <pc:sldChg chg="del">
        <pc:chgData name="Toepel, Friedrich" userId="5dc3ac7e-7acf-48f5-b2e3-64ccfa4b8754" providerId="ADAL" clId="{082022D8-E5F2-4DB0-BDC3-28BB6BAD1F24}" dt="2024-06-11T20:12:37.020" v="1032" actId="47"/>
        <pc:sldMkLst>
          <pc:docMk/>
          <pc:sldMk cId="3733964213" sldId="338"/>
        </pc:sldMkLst>
      </pc:sldChg>
      <pc:sldChg chg="del">
        <pc:chgData name="Toepel, Friedrich" userId="5dc3ac7e-7acf-48f5-b2e3-64ccfa4b8754" providerId="ADAL" clId="{082022D8-E5F2-4DB0-BDC3-28BB6BAD1F24}" dt="2024-06-11T20:12:42.188" v="1033" actId="47"/>
        <pc:sldMkLst>
          <pc:docMk/>
          <pc:sldMk cId="489532288" sldId="339"/>
        </pc:sldMkLst>
      </pc:sldChg>
      <pc:sldChg chg="del">
        <pc:chgData name="Toepel, Friedrich" userId="5dc3ac7e-7acf-48f5-b2e3-64ccfa4b8754" providerId="ADAL" clId="{082022D8-E5F2-4DB0-BDC3-28BB6BAD1F24}" dt="2024-06-11T20:12:42.510" v="1034" actId="47"/>
        <pc:sldMkLst>
          <pc:docMk/>
          <pc:sldMk cId="3680846112" sldId="340"/>
        </pc:sldMkLst>
      </pc:sldChg>
      <pc:sldChg chg="del">
        <pc:chgData name="Toepel, Friedrich" userId="5dc3ac7e-7acf-48f5-b2e3-64ccfa4b8754" providerId="ADAL" clId="{082022D8-E5F2-4DB0-BDC3-28BB6BAD1F24}" dt="2024-06-11T20:12:44.692" v="1035" actId="47"/>
        <pc:sldMkLst>
          <pc:docMk/>
          <pc:sldMk cId="2424309498" sldId="341"/>
        </pc:sldMkLst>
      </pc:sldChg>
      <pc:sldChg chg="del">
        <pc:chgData name="Toepel, Friedrich" userId="5dc3ac7e-7acf-48f5-b2e3-64ccfa4b8754" providerId="ADAL" clId="{082022D8-E5F2-4DB0-BDC3-28BB6BAD1F24}" dt="2024-06-11T20:12:44.941" v="1036" actId="47"/>
        <pc:sldMkLst>
          <pc:docMk/>
          <pc:sldMk cId="3568833207" sldId="342"/>
        </pc:sldMkLst>
      </pc:sldChg>
      <pc:sldChg chg="del">
        <pc:chgData name="Toepel, Friedrich" userId="5dc3ac7e-7acf-48f5-b2e3-64ccfa4b8754" providerId="ADAL" clId="{082022D8-E5F2-4DB0-BDC3-28BB6BAD1F24}" dt="2024-06-11T20:12:45.213" v="1037" actId="47"/>
        <pc:sldMkLst>
          <pc:docMk/>
          <pc:sldMk cId="3508337970" sldId="343"/>
        </pc:sldMkLst>
      </pc:sldChg>
      <pc:sldChg chg="del">
        <pc:chgData name="Toepel, Friedrich" userId="5dc3ac7e-7acf-48f5-b2e3-64ccfa4b8754" providerId="ADAL" clId="{082022D8-E5F2-4DB0-BDC3-28BB6BAD1F24}" dt="2024-06-11T20:12:45.450" v="1038" actId="47"/>
        <pc:sldMkLst>
          <pc:docMk/>
          <pc:sldMk cId="3660733936" sldId="344"/>
        </pc:sldMkLst>
      </pc:sldChg>
      <pc:sldChg chg="del">
        <pc:chgData name="Toepel, Friedrich" userId="5dc3ac7e-7acf-48f5-b2e3-64ccfa4b8754" providerId="ADAL" clId="{082022D8-E5F2-4DB0-BDC3-28BB6BAD1F24}" dt="2024-06-11T20:12:45.676" v="1039" actId="47"/>
        <pc:sldMkLst>
          <pc:docMk/>
          <pc:sldMk cId="2540111319" sldId="345"/>
        </pc:sldMkLst>
      </pc:sldChg>
      <pc:sldChg chg="del">
        <pc:chgData name="Toepel, Friedrich" userId="5dc3ac7e-7acf-48f5-b2e3-64ccfa4b8754" providerId="ADAL" clId="{082022D8-E5F2-4DB0-BDC3-28BB6BAD1F24}" dt="2024-06-11T20:12:46.550" v="1040" actId="47"/>
        <pc:sldMkLst>
          <pc:docMk/>
          <pc:sldMk cId="3099942852" sldId="346"/>
        </pc:sldMkLst>
      </pc:sldChg>
      <pc:sldChg chg="del">
        <pc:chgData name="Toepel, Friedrich" userId="5dc3ac7e-7acf-48f5-b2e3-64ccfa4b8754" providerId="ADAL" clId="{082022D8-E5F2-4DB0-BDC3-28BB6BAD1F24}" dt="2024-06-11T20:12:46.762" v="1041" actId="47"/>
        <pc:sldMkLst>
          <pc:docMk/>
          <pc:sldMk cId="3439962794" sldId="347"/>
        </pc:sldMkLst>
      </pc:sldChg>
      <pc:sldChg chg="del">
        <pc:chgData name="Toepel, Friedrich" userId="5dc3ac7e-7acf-48f5-b2e3-64ccfa4b8754" providerId="ADAL" clId="{082022D8-E5F2-4DB0-BDC3-28BB6BAD1F24}" dt="2024-06-11T20:12:47.202" v="1043" actId="47"/>
        <pc:sldMkLst>
          <pc:docMk/>
          <pc:sldMk cId="950100736" sldId="348"/>
        </pc:sldMkLst>
      </pc:sldChg>
      <pc:sldChg chg="del">
        <pc:chgData name="Toepel, Friedrich" userId="5dc3ac7e-7acf-48f5-b2e3-64ccfa4b8754" providerId="ADAL" clId="{082022D8-E5F2-4DB0-BDC3-28BB6BAD1F24}" dt="2024-06-11T20:12:47.413" v="1044" actId="47"/>
        <pc:sldMkLst>
          <pc:docMk/>
          <pc:sldMk cId="3506525172" sldId="349"/>
        </pc:sldMkLst>
      </pc:sldChg>
      <pc:sldChg chg="del">
        <pc:chgData name="Toepel, Friedrich" userId="5dc3ac7e-7acf-48f5-b2e3-64ccfa4b8754" providerId="ADAL" clId="{082022D8-E5F2-4DB0-BDC3-28BB6BAD1F24}" dt="2024-06-11T20:12:47.625" v="1045" actId="47"/>
        <pc:sldMkLst>
          <pc:docMk/>
          <pc:sldMk cId="2044967976" sldId="350"/>
        </pc:sldMkLst>
      </pc:sldChg>
      <pc:sldChg chg="del">
        <pc:chgData name="Toepel, Friedrich" userId="5dc3ac7e-7acf-48f5-b2e3-64ccfa4b8754" providerId="ADAL" clId="{082022D8-E5F2-4DB0-BDC3-28BB6BAD1F24}" dt="2024-06-11T20:12:48.036" v="1047" actId="47"/>
        <pc:sldMkLst>
          <pc:docMk/>
          <pc:sldMk cId="1548066969" sldId="351"/>
        </pc:sldMkLst>
      </pc:sldChg>
      <pc:sldChg chg="del">
        <pc:chgData name="Toepel, Friedrich" userId="5dc3ac7e-7acf-48f5-b2e3-64ccfa4b8754" providerId="ADAL" clId="{082022D8-E5F2-4DB0-BDC3-28BB6BAD1F24}" dt="2024-06-11T20:12:49.015" v="1048" actId="47"/>
        <pc:sldMkLst>
          <pc:docMk/>
          <pc:sldMk cId="430139418" sldId="352"/>
        </pc:sldMkLst>
      </pc:sldChg>
      <pc:sldChg chg="del">
        <pc:chgData name="Toepel, Friedrich" userId="5dc3ac7e-7acf-48f5-b2e3-64ccfa4b8754" providerId="ADAL" clId="{082022D8-E5F2-4DB0-BDC3-28BB6BAD1F24}" dt="2024-06-11T20:12:49.259" v="1049" actId="47"/>
        <pc:sldMkLst>
          <pc:docMk/>
          <pc:sldMk cId="2688508064" sldId="353"/>
        </pc:sldMkLst>
      </pc:sldChg>
      <pc:sldChg chg="del">
        <pc:chgData name="Toepel, Friedrich" userId="5dc3ac7e-7acf-48f5-b2e3-64ccfa4b8754" providerId="ADAL" clId="{082022D8-E5F2-4DB0-BDC3-28BB6BAD1F24}" dt="2024-06-11T20:12:49.486" v="1050" actId="47"/>
        <pc:sldMkLst>
          <pc:docMk/>
          <pc:sldMk cId="2885437012" sldId="354"/>
        </pc:sldMkLst>
      </pc:sldChg>
      <pc:sldChg chg="del">
        <pc:chgData name="Toepel, Friedrich" userId="5dc3ac7e-7acf-48f5-b2e3-64ccfa4b8754" providerId="ADAL" clId="{082022D8-E5F2-4DB0-BDC3-28BB6BAD1F24}" dt="2024-06-11T20:12:49.704" v="1051" actId="47"/>
        <pc:sldMkLst>
          <pc:docMk/>
          <pc:sldMk cId="1259082878" sldId="355"/>
        </pc:sldMkLst>
      </pc:sldChg>
      <pc:sldChg chg="del">
        <pc:chgData name="Toepel, Friedrich" userId="5dc3ac7e-7acf-48f5-b2e3-64ccfa4b8754" providerId="ADAL" clId="{082022D8-E5F2-4DB0-BDC3-28BB6BAD1F24}" dt="2024-06-11T20:12:49.915" v="1052" actId="47"/>
        <pc:sldMkLst>
          <pc:docMk/>
          <pc:sldMk cId="3122145076" sldId="356"/>
        </pc:sldMkLst>
      </pc:sldChg>
      <pc:sldChg chg="del">
        <pc:chgData name="Toepel, Friedrich" userId="5dc3ac7e-7acf-48f5-b2e3-64ccfa4b8754" providerId="ADAL" clId="{082022D8-E5F2-4DB0-BDC3-28BB6BAD1F24}" dt="2024-06-11T20:12:50.143" v="1053" actId="47"/>
        <pc:sldMkLst>
          <pc:docMk/>
          <pc:sldMk cId="2719132781" sldId="357"/>
        </pc:sldMkLst>
      </pc:sldChg>
      <pc:sldChg chg="del">
        <pc:chgData name="Toepel, Friedrich" userId="5dc3ac7e-7acf-48f5-b2e3-64ccfa4b8754" providerId="ADAL" clId="{082022D8-E5F2-4DB0-BDC3-28BB6BAD1F24}" dt="2024-06-11T20:12:50.350" v="1054" actId="47"/>
        <pc:sldMkLst>
          <pc:docMk/>
          <pc:sldMk cId="34949664" sldId="358"/>
        </pc:sldMkLst>
      </pc:sldChg>
      <pc:sldChg chg="del">
        <pc:chgData name="Toepel, Friedrich" userId="5dc3ac7e-7acf-48f5-b2e3-64ccfa4b8754" providerId="ADAL" clId="{082022D8-E5F2-4DB0-BDC3-28BB6BAD1F24}" dt="2024-06-11T20:12:50.766" v="1055" actId="47"/>
        <pc:sldMkLst>
          <pc:docMk/>
          <pc:sldMk cId="3735552317" sldId="359"/>
        </pc:sldMkLst>
      </pc:sldChg>
      <pc:sldChg chg="del">
        <pc:chgData name="Toepel, Friedrich" userId="5dc3ac7e-7acf-48f5-b2e3-64ccfa4b8754" providerId="ADAL" clId="{082022D8-E5F2-4DB0-BDC3-28BB6BAD1F24}" dt="2024-06-11T20:12:51" v="1056" actId="47"/>
        <pc:sldMkLst>
          <pc:docMk/>
          <pc:sldMk cId="4221648795" sldId="360"/>
        </pc:sldMkLst>
      </pc:sldChg>
      <pc:sldChg chg="del">
        <pc:chgData name="Toepel, Friedrich" userId="5dc3ac7e-7acf-48f5-b2e3-64ccfa4b8754" providerId="ADAL" clId="{082022D8-E5F2-4DB0-BDC3-28BB6BAD1F24}" dt="2024-06-11T20:12:51.222" v="1057" actId="47"/>
        <pc:sldMkLst>
          <pc:docMk/>
          <pc:sldMk cId="1932336547" sldId="361"/>
        </pc:sldMkLst>
      </pc:sldChg>
      <pc:sldChg chg="del">
        <pc:chgData name="Toepel, Friedrich" userId="5dc3ac7e-7acf-48f5-b2e3-64ccfa4b8754" providerId="ADAL" clId="{082022D8-E5F2-4DB0-BDC3-28BB6BAD1F24}" dt="2024-06-11T20:12:51.427" v="1058" actId="47"/>
        <pc:sldMkLst>
          <pc:docMk/>
          <pc:sldMk cId="1202576246" sldId="362"/>
        </pc:sldMkLst>
      </pc:sldChg>
      <pc:sldChg chg="del">
        <pc:chgData name="Toepel, Friedrich" userId="5dc3ac7e-7acf-48f5-b2e3-64ccfa4b8754" providerId="ADAL" clId="{082022D8-E5F2-4DB0-BDC3-28BB6BAD1F24}" dt="2024-06-11T20:12:51.638" v="1059" actId="47"/>
        <pc:sldMkLst>
          <pc:docMk/>
          <pc:sldMk cId="1262215022" sldId="363"/>
        </pc:sldMkLst>
      </pc:sldChg>
      <pc:sldChg chg="del">
        <pc:chgData name="Toepel, Friedrich" userId="5dc3ac7e-7acf-48f5-b2e3-64ccfa4b8754" providerId="ADAL" clId="{082022D8-E5F2-4DB0-BDC3-28BB6BAD1F24}" dt="2024-06-11T20:12:51.837" v="1060" actId="47"/>
        <pc:sldMkLst>
          <pc:docMk/>
          <pc:sldMk cId="1384288425" sldId="364"/>
        </pc:sldMkLst>
      </pc:sldChg>
      <pc:sldChg chg="del">
        <pc:chgData name="Toepel, Friedrich" userId="5dc3ac7e-7acf-48f5-b2e3-64ccfa4b8754" providerId="ADAL" clId="{082022D8-E5F2-4DB0-BDC3-28BB6BAD1F24}" dt="2024-06-11T20:12:52.060" v="1061" actId="47"/>
        <pc:sldMkLst>
          <pc:docMk/>
          <pc:sldMk cId="4285134772" sldId="365"/>
        </pc:sldMkLst>
      </pc:sldChg>
      <pc:sldChg chg="del">
        <pc:chgData name="Toepel, Friedrich" userId="5dc3ac7e-7acf-48f5-b2e3-64ccfa4b8754" providerId="ADAL" clId="{082022D8-E5F2-4DB0-BDC3-28BB6BAD1F24}" dt="2024-06-11T20:12:52.316" v="1062" actId="47"/>
        <pc:sldMkLst>
          <pc:docMk/>
          <pc:sldMk cId="2566312952" sldId="366"/>
        </pc:sldMkLst>
      </pc:sldChg>
      <pc:sldChg chg="del">
        <pc:chgData name="Toepel, Friedrich" userId="5dc3ac7e-7acf-48f5-b2e3-64ccfa4b8754" providerId="ADAL" clId="{082022D8-E5F2-4DB0-BDC3-28BB6BAD1F24}" dt="2024-06-11T20:12:52.566" v="1063" actId="47"/>
        <pc:sldMkLst>
          <pc:docMk/>
          <pc:sldMk cId="2091354589" sldId="367"/>
        </pc:sldMkLst>
      </pc:sldChg>
      <pc:sldChg chg="del">
        <pc:chgData name="Toepel, Friedrich" userId="5dc3ac7e-7acf-48f5-b2e3-64ccfa4b8754" providerId="ADAL" clId="{082022D8-E5F2-4DB0-BDC3-28BB6BAD1F24}" dt="2024-06-11T20:12:55.223" v="1064" actId="47"/>
        <pc:sldMkLst>
          <pc:docMk/>
          <pc:sldMk cId="2542281515" sldId="368"/>
        </pc:sldMkLst>
      </pc:sldChg>
      <pc:sldChg chg="modSp add mod">
        <pc:chgData name="Toepel, Friedrich" userId="5dc3ac7e-7acf-48f5-b2e3-64ccfa4b8754" providerId="ADAL" clId="{082022D8-E5F2-4DB0-BDC3-28BB6BAD1F24}" dt="2024-06-10T22:37:27.488" v="148" actId="6549"/>
        <pc:sldMkLst>
          <pc:docMk/>
          <pc:sldMk cId="1486050006" sldId="369"/>
        </pc:sldMkLst>
        <pc:spChg chg="mod">
          <ac:chgData name="Toepel, Friedrich" userId="5dc3ac7e-7acf-48f5-b2e3-64ccfa4b8754" providerId="ADAL" clId="{082022D8-E5F2-4DB0-BDC3-28BB6BAD1F24}" dt="2024-06-10T22:37:27.488" v="148" actId="6549"/>
          <ac:spMkLst>
            <pc:docMk/>
            <pc:sldMk cId="1486050006" sldId="369"/>
            <ac:spMk id="3" creationId="{00000000-0000-0000-0000-000000000000}"/>
          </ac:spMkLst>
        </pc:spChg>
      </pc:sldChg>
      <pc:sldChg chg="addSp delSp modSp add mod">
        <pc:chgData name="Toepel, Friedrich" userId="5dc3ac7e-7acf-48f5-b2e3-64ccfa4b8754" providerId="ADAL" clId="{082022D8-E5F2-4DB0-BDC3-28BB6BAD1F24}" dt="2024-06-10T22:42:29.792" v="446" actId="6549"/>
        <pc:sldMkLst>
          <pc:docMk/>
          <pc:sldMk cId="2410530093" sldId="370"/>
        </pc:sldMkLst>
        <pc:spChg chg="mod">
          <ac:chgData name="Toepel, Friedrich" userId="5dc3ac7e-7acf-48f5-b2e3-64ccfa4b8754" providerId="ADAL" clId="{082022D8-E5F2-4DB0-BDC3-28BB6BAD1F24}" dt="2024-06-10T22:42:29.792" v="446" actId="6549"/>
          <ac:spMkLst>
            <pc:docMk/>
            <pc:sldMk cId="2410530093" sldId="370"/>
            <ac:spMk id="3" creationId="{00000000-0000-0000-0000-000000000000}"/>
          </ac:spMkLst>
        </pc:spChg>
        <pc:spChg chg="add del">
          <ac:chgData name="Toepel, Friedrich" userId="5dc3ac7e-7acf-48f5-b2e3-64ccfa4b8754" providerId="ADAL" clId="{082022D8-E5F2-4DB0-BDC3-28BB6BAD1F24}" dt="2024-06-10T22:42:05.327" v="442" actId="22"/>
          <ac:spMkLst>
            <pc:docMk/>
            <pc:sldMk cId="2410530093" sldId="370"/>
            <ac:spMk id="4" creationId="{168D3906-4E2B-1504-9D05-877F5ECF6F31}"/>
          </ac:spMkLst>
        </pc:spChg>
      </pc:sldChg>
      <pc:sldChg chg="modSp add mod">
        <pc:chgData name="Toepel, Friedrich" userId="5dc3ac7e-7acf-48f5-b2e3-64ccfa4b8754" providerId="ADAL" clId="{082022D8-E5F2-4DB0-BDC3-28BB6BAD1F24}" dt="2024-06-10T22:44:31.316" v="482" actId="113"/>
        <pc:sldMkLst>
          <pc:docMk/>
          <pc:sldMk cId="208810869" sldId="371"/>
        </pc:sldMkLst>
        <pc:spChg chg="mod">
          <ac:chgData name="Toepel, Friedrich" userId="5dc3ac7e-7acf-48f5-b2e3-64ccfa4b8754" providerId="ADAL" clId="{082022D8-E5F2-4DB0-BDC3-28BB6BAD1F24}" dt="2024-06-10T22:44:31.316" v="482" actId="113"/>
          <ac:spMkLst>
            <pc:docMk/>
            <pc:sldMk cId="208810869" sldId="371"/>
            <ac:spMk id="3" creationId="{00000000-0000-0000-0000-000000000000}"/>
          </ac:spMkLst>
        </pc:spChg>
      </pc:sldChg>
      <pc:sldChg chg="modSp add mod">
        <pc:chgData name="Toepel, Friedrich" userId="5dc3ac7e-7acf-48f5-b2e3-64ccfa4b8754" providerId="ADAL" clId="{082022D8-E5F2-4DB0-BDC3-28BB6BAD1F24}" dt="2024-06-10T22:46:54.555" v="532" actId="6549"/>
        <pc:sldMkLst>
          <pc:docMk/>
          <pc:sldMk cId="194526380" sldId="372"/>
        </pc:sldMkLst>
        <pc:spChg chg="mod">
          <ac:chgData name="Toepel, Friedrich" userId="5dc3ac7e-7acf-48f5-b2e3-64ccfa4b8754" providerId="ADAL" clId="{082022D8-E5F2-4DB0-BDC3-28BB6BAD1F24}" dt="2024-06-10T22:46:54.555" v="532" actId="6549"/>
          <ac:spMkLst>
            <pc:docMk/>
            <pc:sldMk cId="194526380" sldId="372"/>
            <ac:spMk id="3" creationId="{00000000-0000-0000-0000-000000000000}"/>
          </ac:spMkLst>
        </pc:spChg>
      </pc:sldChg>
      <pc:sldChg chg="modSp add mod">
        <pc:chgData name="Toepel, Friedrich" userId="5dc3ac7e-7acf-48f5-b2e3-64ccfa4b8754" providerId="ADAL" clId="{082022D8-E5F2-4DB0-BDC3-28BB6BAD1F24}" dt="2024-06-10T22:48:53.743" v="611" actId="6549"/>
        <pc:sldMkLst>
          <pc:docMk/>
          <pc:sldMk cId="469823243" sldId="373"/>
        </pc:sldMkLst>
        <pc:spChg chg="mod">
          <ac:chgData name="Toepel, Friedrich" userId="5dc3ac7e-7acf-48f5-b2e3-64ccfa4b8754" providerId="ADAL" clId="{082022D8-E5F2-4DB0-BDC3-28BB6BAD1F24}" dt="2024-06-10T22:48:53.743" v="611" actId="6549"/>
          <ac:spMkLst>
            <pc:docMk/>
            <pc:sldMk cId="469823243" sldId="373"/>
            <ac:spMk id="3" creationId="{00000000-0000-0000-0000-000000000000}"/>
          </ac:spMkLst>
        </pc:spChg>
      </pc:sldChg>
      <pc:sldChg chg="modSp add mod">
        <pc:chgData name="Toepel, Friedrich" userId="5dc3ac7e-7acf-48f5-b2e3-64ccfa4b8754" providerId="ADAL" clId="{082022D8-E5F2-4DB0-BDC3-28BB6BAD1F24}" dt="2024-06-10T22:50:11.160" v="625" actId="6549"/>
        <pc:sldMkLst>
          <pc:docMk/>
          <pc:sldMk cId="2348063184" sldId="374"/>
        </pc:sldMkLst>
        <pc:spChg chg="mod">
          <ac:chgData name="Toepel, Friedrich" userId="5dc3ac7e-7acf-48f5-b2e3-64ccfa4b8754" providerId="ADAL" clId="{082022D8-E5F2-4DB0-BDC3-28BB6BAD1F24}" dt="2024-06-10T22:50:11.160" v="625" actId="6549"/>
          <ac:spMkLst>
            <pc:docMk/>
            <pc:sldMk cId="2348063184" sldId="374"/>
            <ac:spMk id="3" creationId="{00000000-0000-0000-0000-000000000000}"/>
          </ac:spMkLst>
        </pc:spChg>
      </pc:sldChg>
      <pc:sldChg chg="modSp add mod">
        <pc:chgData name="Toepel, Friedrich" userId="5dc3ac7e-7acf-48f5-b2e3-64ccfa4b8754" providerId="ADAL" clId="{082022D8-E5F2-4DB0-BDC3-28BB6BAD1F24}" dt="2024-06-10T22:51:51.602" v="642" actId="6549"/>
        <pc:sldMkLst>
          <pc:docMk/>
          <pc:sldMk cId="2286518562" sldId="375"/>
        </pc:sldMkLst>
        <pc:spChg chg="mod">
          <ac:chgData name="Toepel, Friedrich" userId="5dc3ac7e-7acf-48f5-b2e3-64ccfa4b8754" providerId="ADAL" clId="{082022D8-E5F2-4DB0-BDC3-28BB6BAD1F24}" dt="2024-06-10T22:51:51.602" v="642" actId="6549"/>
          <ac:spMkLst>
            <pc:docMk/>
            <pc:sldMk cId="2286518562" sldId="375"/>
            <ac:spMk id="3" creationId="{00000000-0000-0000-0000-000000000000}"/>
          </ac:spMkLst>
        </pc:spChg>
      </pc:sldChg>
      <pc:sldChg chg="modSp add mod">
        <pc:chgData name="Toepel, Friedrich" userId="5dc3ac7e-7acf-48f5-b2e3-64ccfa4b8754" providerId="ADAL" clId="{082022D8-E5F2-4DB0-BDC3-28BB6BAD1F24}" dt="2024-06-10T22:53:34.321" v="668" actId="6549"/>
        <pc:sldMkLst>
          <pc:docMk/>
          <pc:sldMk cId="15266307" sldId="376"/>
        </pc:sldMkLst>
        <pc:spChg chg="mod">
          <ac:chgData name="Toepel, Friedrich" userId="5dc3ac7e-7acf-48f5-b2e3-64ccfa4b8754" providerId="ADAL" clId="{082022D8-E5F2-4DB0-BDC3-28BB6BAD1F24}" dt="2024-06-10T22:53:34.321" v="668" actId="6549"/>
          <ac:spMkLst>
            <pc:docMk/>
            <pc:sldMk cId="15266307" sldId="376"/>
            <ac:spMk id="3" creationId="{00000000-0000-0000-0000-000000000000}"/>
          </ac:spMkLst>
        </pc:spChg>
      </pc:sldChg>
      <pc:sldChg chg="modSp add mod">
        <pc:chgData name="Toepel, Friedrich" userId="5dc3ac7e-7acf-48f5-b2e3-64ccfa4b8754" providerId="ADAL" clId="{082022D8-E5F2-4DB0-BDC3-28BB6BAD1F24}" dt="2024-06-11T09:54:34.659" v="715" actId="6549"/>
        <pc:sldMkLst>
          <pc:docMk/>
          <pc:sldMk cId="2645091780" sldId="377"/>
        </pc:sldMkLst>
        <pc:spChg chg="mod">
          <ac:chgData name="Toepel, Friedrich" userId="5dc3ac7e-7acf-48f5-b2e3-64ccfa4b8754" providerId="ADAL" clId="{082022D8-E5F2-4DB0-BDC3-28BB6BAD1F24}" dt="2024-06-11T09:54:34.659" v="715" actId="6549"/>
          <ac:spMkLst>
            <pc:docMk/>
            <pc:sldMk cId="2645091780" sldId="377"/>
            <ac:spMk id="3" creationId="{00000000-0000-0000-0000-000000000000}"/>
          </ac:spMkLst>
        </pc:spChg>
      </pc:sldChg>
      <pc:sldChg chg="modSp add mod">
        <pc:chgData name="Toepel, Friedrich" userId="5dc3ac7e-7acf-48f5-b2e3-64ccfa4b8754" providerId="ADAL" clId="{082022D8-E5F2-4DB0-BDC3-28BB6BAD1F24}" dt="2024-06-11T10:00:54.534" v="749" actId="6549"/>
        <pc:sldMkLst>
          <pc:docMk/>
          <pc:sldMk cId="1865815841" sldId="378"/>
        </pc:sldMkLst>
        <pc:spChg chg="mod">
          <ac:chgData name="Toepel, Friedrich" userId="5dc3ac7e-7acf-48f5-b2e3-64ccfa4b8754" providerId="ADAL" clId="{082022D8-E5F2-4DB0-BDC3-28BB6BAD1F24}" dt="2024-06-11T10:00:54.534" v="749" actId="6549"/>
          <ac:spMkLst>
            <pc:docMk/>
            <pc:sldMk cId="1865815841" sldId="378"/>
            <ac:spMk id="3" creationId="{00000000-0000-0000-0000-000000000000}"/>
          </ac:spMkLst>
        </pc:spChg>
      </pc:sldChg>
      <pc:sldChg chg="modSp add mod">
        <pc:chgData name="Toepel, Friedrich" userId="5dc3ac7e-7acf-48f5-b2e3-64ccfa4b8754" providerId="ADAL" clId="{082022D8-E5F2-4DB0-BDC3-28BB6BAD1F24}" dt="2024-06-11T10:03:15.064" v="802" actId="6549"/>
        <pc:sldMkLst>
          <pc:docMk/>
          <pc:sldMk cId="2810206656" sldId="379"/>
        </pc:sldMkLst>
        <pc:spChg chg="mod">
          <ac:chgData name="Toepel, Friedrich" userId="5dc3ac7e-7acf-48f5-b2e3-64ccfa4b8754" providerId="ADAL" clId="{082022D8-E5F2-4DB0-BDC3-28BB6BAD1F24}" dt="2024-06-11T10:03:15.064" v="802" actId="6549"/>
          <ac:spMkLst>
            <pc:docMk/>
            <pc:sldMk cId="2810206656" sldId="379"/>
            <ac:spMk id="3" creationId="{00000000-0000-0000-0000-000000000000}"/>
          </ac:spMkLst>
        </pc:spChg>
      </pc:sldChg>
      <pc:sldChg chg="modSp add mod">
        <pc:chgData name="Toepel, Friedrich" userId="5dc3ac7e-7acf-48f5-b2e3-64ccfa4b8754" providerId="ADAL" clId="{082022D8-E5F2-4DB0-BDC3-28BB6BAD1F24}" dt="2024-06-11T10:06:18.741" v="906" actId="6549"/>
        <pc:sldMkLst>
          <pc:docMk/>
          <pc:sldMk cId="3301910625" sldId="380"/>
        </pc:sldMkLst>
        <pc:spChg chg="mod">
          <ac:chgData name="Toepel, Friedrich" userId="5dc3ac7e-7acf-48f5-b2e3-64ccfa4b8754" providerId="ADAL" clId="{082022D8-E5F2-4DB0-BDC3-28BB6BAD1F24}" dt="2024-06-11T10:06:18.741" v="906" actId="6549"/>
          <ac:spMkLst>
            <pc:docMk/>
            <pc:sldMk cId="3301910625" sldId="380"/>
            <ac:spMk id="3" creationId="{00000000-0000-0000-0000-000000000000}"/>
          </ac:spMkLst>
        </pc:spChg>
      </pc:sldChg>
      <pc:sldChg chg="modSp add mod">
        <pc:chgData name="Toepel, Friedrich" userId="5dc3ac7e-7acf-48f5-b2e3-64ccfa4b8754" providerId="ADAL" clId="{082022D8-E5F2-4DB0-BDC3-28BB6BAD1F24}" dt="2024-06-11T10:10:24.059" v="932" actId="6549"/>
        <pc:sldMkLst>
          <pc:docMk/>
          <pc:sldMk cId="2420795117" sldId="381"/>
        </pc:sldMkLst>
        <pc:spChg chg="mod">
          <ac:chgData name="Toepel, Friedrich" userId="5dc3ac7e-7acf-48f5-b2e3-64ccfa4b8754" providerId="ADAL" clId="{082022D8-E5F2-4DB0-BDC3-28BB6BAD1F24}" dt="2024-06-11T10:10:24.059" v="932" actId="6549"/>
          <ac:spMkLst>
            <pc:docMk/>
            <pc:sldMk cId="2420795117" sldId="381"/>
            <ac:spMk id="3" creationId="{00000000-0000-0000-0000-000000000000}"/>
          </ac:spMkLst>
        </pc:spChg>
      </pc:sldChg>
      <pc:sldChg chg="add">
        <pc:chgData name="Toepel, Friedrich" userId="5dc3ac7e-7acf-48f5-b2e3-64ccfa4b8754" providerId="ADAL" clId="{082022D8-E5F2-4DB0-BDC3-28BB6BAD1F24}" dt="2024-06-11T10:10:09.222" v="930"/>
        <pc:sldMkLst>
          <pc:docMk/>
          <pc:sldMk cId="445059007" sldId="382"/>
        </pc:sldMkLst>
      </pc:sldChg>
      <pc:sldChg chg="modSp mod">
        <pc:chgData name="Toepel, Friedrich" userId="5dc3ac7e-7acf-48f5-b2e3-64ccfa4b8754" providerId="ADAL" clId="{082022D8-E5F2-4DB0-BDC3-28BB6BAD1F24}" dt="2024-06-11T20:03:47.615" v="937" actId="20577"/>
        <pc:sldMkLst>
          <pc:docMk/>
          <pc:sldMk cId="1018452688" sldId="384"/>
        </pc:sldMkLst>
        <pc:spChg chg="mod">
          <ac:chgData name="Toepel, Friedrich" userId="5dc3ac7e-7acf-48f5-b2e3-64ccfa4b8754" providerId="ADAL" clId="{082022D8-E5F2-4DB0-BDC3-28BB6BAD1F24}" dt="2024-06-11T20:03:47.615" v="937" actId="20577"/>
          <ac:spMkLst>
            <pc:docMk/>
            <pc:sldMk cId="1018452688" sldId="384"/>
            <ac:spMk id="3" creationId="{00000000-0000-0000-0000-000000000000}"/>
          </ac:spMkLst>
        </pc:spChg>
      </pc:sldChg>
      <pc:sldChg chg="modSp mod">
        <pc:chgData name="Toepel, Friedrich" userId="5dc3ac7e-7acf-48f5-b2e3-64ccfa4b8754" providerId="ADAL" clId="{082022D8-E5F2-4DB0-BDC3-28BB6BAD1F24}" dt="2024-06-11T20:05:37.394" v="947" actId="20577"/>
        <pc:sldMkLst>
          <pc:docMk/>
          <pc:sldMk cId="3650083763" sldId="387"/>
        </pc:sldMkLst>
        <pc:spChg chg="mod">
          <ac:chgData name="Toepel, Friedrich" userId="5dc3ac7e-7acf-48f5-b2e3-64ccfa4b8754" providerId="ADAL" clId="{082022D8-E5F2-4DB0-BDC3-28BB6BAD1F24}" dt="2024-06-11T20:05:37.394" v="947" actId="20577"/>
          <ac:spMkLst>
            <pc:docMk/>
            <pc:sldMk cId="3650083763" sldId="387"/>
            <ac:spMk id="3" creationId="{00000000-0000-0000-0000-000000000000}"/>
          </ac:spMkLst>
        </pc:spChg>
      </pc:sldChg>
      <pc:sldChg chg="modSp">
        <pc:chgData name="Toepel, Friedrich" userId="5dc3ac7e-7acf-48f5-b2e3-64ccfa4b8754" providerId="ADAL" clId="{082022D8-E5F2-4DB0-BDC3-28BB6BAD1F24}" dt="2024-06-11T20:11:14.504" v="1024" actId="20577"/>
        <pc:sldMkLst>
          <pc:docMk/>
          <pc:sldMk cId="2525447762" sldId="406"/>
        </pc:sldMkLst>
        <pc:spChg chg="mod">
          <ac:chgData name="Toepel, Friedrich" userId="5dc3ac7e-7acf-48f5-b2e3-64ccfa4b8754" providerId="ADAL" clId="{082022D8-E5F2-4DB0-BDC3-28BB6BAD1F24}" dt="2024-06-11T20:11:14.504" v="1024" actId="20577"/>
          <ac:spMkLst>
            <pc:docMk/>
            <pc:sldMk cId="2525447762" sldId="406"/>
            <ac:spMk id="3" creationId="{00000000-0000-0000-0000-000000000000}"/>
          </ac:spMkLst>
        </pc:spChg>
      </pc:sldChg>
    </pc:docChg>
  </pc:docChgLst>
  <pc:docChgLst>
    <pc:chgData name="Toepel, Friedrich" userId="5dc3ac7e-7acf-48f5-b2e3-64ccfa4b8754" providerId="ADAL" clId="{9FC72CAA-2A49-40F8-969E-B4271BF1341B}"/>
    <pc:docChg chg="undo redo custSel addSld delSld modSld sldOrd">
      <pc:chgData name="Toepel, Friedrich" userId="5dc3ac7e-7acf-48f5-b2e3-64ccfa4b8754" providerId="ADAL" clId="{9FC72CAA-2A49-40F8-969E-B4271BF1341B}" dt="2025-01-26T19:50:08.516" v="5740" actId="113"/>
      <pc:docMkLst>
        <pc:docMk/>
      </pc:docMkLst>
      <pc:sldChg chg="addSp modSp modAnim">
        <pc:chgData name="Toepel, Friedrich" userId="5dc3ac7e-7acf-48f5-b2e3-64ccfa4b8754" providerId="ADAL" clId="{9FC72CAA-2A49-40F8-969E-B4271BF1341B}" dt="2025-01-18T21:51:00.321" v="954" actId="6549"/>
        <pc:sldMkLst>
          <pc:docMk/>
          <pc:sldMk cId="3581274947" sldId="414"/>
        </pc:sldMkLst>
        <pc:spChg chg="mod">
          <ac:chgData name="Toepel, Friedrich" userId="5dc3ac7e-7acf-48f5-b2e3-64ccfa4b8754" providerId="ADAL" clId="{9FC72CAA-2A49-40F8-969E-B4271BF1341B}" dt="2025-01-18T21:51:00.321" v="954" actId="6549"/>
          <ac:spMkLst>
            <pc:docMk/>
            <pc:sldMk cId="3581274947" sldId="414"/>
            <ac:spMk id="3" creationId="{00000000-0000-0000-0000-000000000000}"/>
          </ac:spMkLst>
        </pc:spChg>
        <pc:spChg chg="add mod">
          <ac:chgData name="Toepel, Friedrich" userId="5dc3ac7e-7acf-48f5-b2e3-64ccfa4b8754" providerId="ADAL" clId="{9FC72CAA-2A49-40F8-969E-B4271BF1341B}" dt="2025-01-18T21:48:46.423" v="926"/>
          <ac:spMkLst>
            <pc:docMk/>
            <pc:sldMk cId="3581274947" sldId="414"/>
            <ac:spMk id="7" creationId="{EB76C257-B3BA-F092-C888-B09EBAA277F9}"/>
          </ac:spMkLst>
        </pc:spChg>
        <pc:spChg chg="add mod">
          <ac:chgData name="Toepel, Friedrich" userId="5dc3ac7e-7acf-48f5-b2e3-64ccfa4b8754" providerId="ADAL" clId="{9FC72CAA-2A49-40F8-969E-B4271BF1341B}" dt="2025-01-18T21:48:46.423" v="926"/>
          <ac:spMkLst>
            <pc:docMk/>
            <pc:sldMk cId="3581274947" sldId="414"/>
            <ac:spMk id="8" creationId="{46E41718-C06C-C715-A619-B1D371E1558B}"/>
          </ac:spMkLst>
        </pc:spChg>
        <pc:spChg chg="add mod">
          <ac:chgData name="Toepel, Friedrich" userId="5dc3ac7e-7acf-48f5-b2e3-64ccfa4b8754" providerId="ADAL" clId="{9FC72CAA-2A49-40F8-969E-B4271BF1341B}" dt="2025-01-18T21:48:46.423" v="926"/>
          <ac:spMkLst>
            <pc:docMk/>
            <pc:sldMk cId="3581274947" sldId="414"/>
            <ac:spMk id="9" creationId="{E929D7A0-B55C-3E61-2056-44EC761E111D}"/>
          </ac:spMkLst>
        </pc:spChg>
        <pc:spChg chg="add mod">
          <ac:chgData name="Toepel, Friedrich" userId="5dc3ac7e-7acf-48f5-b2e3-64ccfa4b8754" providerId="ADAL" clId="{9FC72CAA-2A49-40F8-969E-B4271BF1341B}" dt="2025-01-18T21:50:01.276" v="944"/>
          <ac:spMkLst>
            <pc:docMk/>
            <pc:sldMk cId="3581274947" sldId="414"/>
            <ac:spMk id="14" creationId="{0341F3BB-B0A2-B1D6-F750-D07FBEBB717E}"/>
          </ac:spMkLst>
        </pc:spChg>
        <pc:spChg chg="add mod">
          <ac:chgData name="Toepel, Friedrich" userId="5dc3ac7e-7acf-48f5-b2e3-64ccfa4b8754" providerId="ADAL" clId="{9FC72CAA-2A49-40F8-969E-B4271BF1341B}" dt="2025-01-18T21:50:01.276" v="944"/>
          <ac:spMkLst>
            <pc:docMk/>
            <pc:sldMk cId="3581274947" sldId="414"/>
            <ac:spMk id="15" creationId="{6012CBD0-402A-3228-5529-F307D08FC593}"/>
          </ac:spMkLst>
        </pc:spChg>
        <pc:spChg chg="add mod">
          <ac:chgData name="Toepel, Friedrich" userId="5dc3ac7e-7acf-48f5-b2e3-64ccfa4b8754" providerId="ADAL" clId="{9FC72CAA-2A49-40F8-969E-B4271BF1341B}" dt="2025-01-18T21:50:01.276" v="944"/>
          <ac:spMkLst>
            <pc:docMk/>
            <pc:sldMk cId="3581274947" sldId="414"/>
            <ac:spMk id="16" creationId="{F7103D4F-FFA0-5DD0-E772-4CF60BA04C75}"/>
          </ac:spMkLst>
        </pc:spChg>
        <pc:graphicFrameChg chg="add mod">
          <ac:chgData name="Toepel, Friedrich" userId="5dc3ac7e-7acf-48f5-b2e3-64ccfa4b8754" providerId="ADAL" clId="{9FC72CAA-2A49-40F8-969E-B4271BF1341B}" dt="2025-01-18T21:48:44.839" v="925"/>
          <ac:graphicFrameMkLst>
            <pc:docMk/>
            <pc:sldMk cId="3581274947" sldId="414"/>
            <ac:graphicFrameMk id="2" creationId="{B2D4349A-D547-7DDC-F537-0D92D287C653}"/>
          </ac:graphicFrameMkLst>
        </pc:graphicFrameChg>
        <pc:graphicFrameChg chg="add mod">
          <ac:chgData name="Toepel, Friedrich" userId="5dc3ac7e-7acf-48f5-b2e3-64ccfa4b8754" providerId="ADAL" clId="{9FC72CAA-2A49-40F8-969E-B4271BF1341B}" dt="2025-01-18T21:48:44.839" v="925"/>
          <ac:graphicFrameMkLst>
            <pc:docMk/>
            <pc:sldMk cId="3581274947" sldId="414"/>
            <ac:graphicFrameMk id="4" creationId="{5A27F7A6-98DA-ED40-9184-8F6448789310}"/>
          </ac:graphicFrameMkLst>
        </pc:graphicFrameChg>
        <pc:graphicFrameChg chg="add mod">
          <ac:chgData name="Toepel, Friedrich" userId="5dc3ac7e-7acf-48f5-b2e3-64ccfa4b8754" providerId="ADAL" clId="{9FC72CAA-2A49-40F8-969E-B4271BF1341B}" dt="2025-01-18T21:48:44.839" v="925"/>
          <ac:graphicFrameMkLst>
            <pc:docMk/>
            <pc:sldMk cId="3581274947" sldId="414"/>
            <ac:graphicFrameMk id="5" creationId="{3A0C2C4D-99AC-71A0-411F-C05E7392C6D9}"/>
          </ac:graphicFrameMkLst>
        </pc:graphicFrameChg>
        <pc:graphicFrameChg chg="add mod">
          <ac:chgData name="Toepel, Friedrich" userId="5dc3ac7e-7acf-48f5-b2e3-64ccfa4b8754" providerId="ADAL" clId="{9FC72CAA-2A49-40F8-969E-B4271BF1341B}" dt="2025-01-18T21:48:44.839" v="925"/>
          <ac:graphicFrameMkLst>
            <pc:docMk/>
            <pc:sldMk cId="3581274947" sldId="414"/>
            <ac:graphicFrameMk id="6" creationId="{9E775C26-1A27-66D3-7826-70D71B430E31}"/>
          </ac:graphicFrameMkLst>
        </pc:graphicFrameChg>
        <pc:graphicFrameChg chg="add mod">
          <ac:chgData name="Toepel, Friedrich" userId="5dc3ac7e-7acf-48f5-b2e3-64ccfa4b8754" providerId="ADAL" clId="{9FC72CAA-2A49-40F8-969E-B4271BF1341B}" dt="2025-01-18T21:49:58.713" v="943"/>
          <ac:graphicFrameMkLst>
            <pc:docMk/>
            <pc:sldMk cId="3581274947" sldId="414"/>
            <ac:graphicFrameMk id="10" creationId="{214DE5AA-CDF7-80C4-B81E-2F8AE072EBB5}"/>
          </ac:graphicFrameMkLst>
        </pc:graphicFrameChg>
        <pc:graphicFrameChg chg="add mod">
          <ac:chgData name="Toepel, Friedrich" userId="5dc3ac7e-7acf-48f5-b2e3-64ccfa4b8754" providerId="ADAL" clId="{9FC72CAA-2A49-40F8-969E-B4271BF1341B}" dt="2025-01-18T21:49:58.713" v="943"/>
          <ac:graphicFrameMkLst>
            <pc:docMk/>
            <pc:sldMk cId="3581274947" sldId="414"/>
            <ac:graphicFrameMk id="11" creationId="{49435172-1F07-626D-635E-312D2FCBBE51}"/>
          </ac:graphicFrameMkLst>
        </pc:graphicFrameChg>
        <pc:graphicFrameChg chg="add mod">
          <ac:chgData name="Toepel, Friedrich" userId="5dc3ac7e-7acf-48f5-b2e3-64ccfa4b8754" providerId="ADAL" clId="{9FC72CAA-2A49-40F8-969E-B4271BF1341B}" dt="2025-01-18T21:49:58.713" v="943"/>
          <ac:graphicFrameMkLst>
            <pc:docMk/>
            <pc:sldMk cId="3581274947" sldId="414"/>
            <ac:graphicFrameMk id="12" creationId="{69848221-B42A-F504-AB37-CBCEAD502034}"/>
          </ac:graphicFrameMkLst>
        </pc:graphicFrameChg>
        <pc:graphicFrameChg chg="add mod">
          <ac:chgData name="Toepel, Friedrich" userId="5dc3ac7e-7acf-48f5-b2e3-64ccfa4b8754" providerId="ADAL" clId="{9FC72CAA-2A49-40F8-969E-B4271BF1341B}" dt="2025-01-18T21:49:58.713" v="943"/>
          <ac:graphicFrameMkLst>
            <pc:docMk/>
            <pc:sldMk cId="3581274947" sldId="414"/>
            <ac:graphicFrameMk id="13" creationId="{5EC60DA3-C75D-CC10-2D5D-080668AC2A8B}"/>
          </ac:graphicFrameMkLst>
        </pc:graphicFrameChg>
      </pc:sldChg>
      <pc:sldChg chg="del">
        <pc:chgData name="Toepel, Friedrich" userId="5dc3ac7e-7acf-48f5-b2e3-64ccfa4b8754" providerId="ADAL" clId="{9FC72CAA-2A49-40F8-969E-B4271BF1341B}" dt="2025-01-18T23:30:13.538" v="2660" actId="47"/>
        <pc:sldMkLst>
          <pc:docMk/>
          <pc:sldMk cId="1779789141" sldId="415"/>
        </pc:sldMkLst>
      </pc:sldChg>
      <pc:sldChg chg="del">
        <pc:chgData name="Toepel, Friedrich" userId="5dc3ac7e-7acf-48f5-b2e3-64ccfa4b8754" providerId="ADAL" clId="{9FC72CAA-2A49-40F8-969E-B4271BF1341B}" dt="2025-01-18T23:30:14.281" v="2661" actId="47"/>
        <pc:sldMkLst>
          <pc:docMk/>
          <pc:sldMk cId="339523907" sldId="416"/>
        </pc:sldMkLst>
      </pc:sldChg>
      <pc:sldChg chg="del">
        <pc:chgData name="Toepel, Friedrich" userId="5dc3ac7e-7acf-48f5-b2e3-64ccfa4b8754" providerId="ADAL" clId="{9FC72CAA-2A49-40F8-969E-B4271BF1341B}" dt="2025-01-18T23:30:14.799" v="2662" actId="47"/>
        <pc:sldMkLst>
          <pc:docMk/>
          <pc:sldMk cId="3635008336" sldId="417"/>
        </pc:sldMkLst>
      </pc:sldChg>
      <pc:sldChg chg="del">
        <pc:chgData name="Toepel, Friedrich" userId="5dc3ac7e-7acf-48f5-b2e3-64ccfa4b8754" providerId="ADAL" clId="{9FC72CAA-2A49-40F8-969E-B4271BF1341B}" dt="2025-01-18T23:30:15.044" v="2663" actId="47"/>
        <pc:sldMkLst>
          <pc:docMk/>
          <pc:sldMk cId="300453410" sldId="418"/>
        </pc:sldMkLst>
      </pc:sldChg>
      <pc:sldChg chg="del">
        <pc:chgData name="Toepel, Friedrich" userId="5dc3ac7e-7acf-48f5-b2e3-64ccfa4b8754" providerId="ADAL" clId="{9FC72CAA-2A49-40F8-969E-B4271BF1341B}" dt="2025-01-18T23:30:15.759" v="2664" actId="47"/>
        <pc:sldMkLst>
          <pc:docMk/>
          <pc:sldMk cId="496076348" sldId="419"/>
        </pc:sldMkLst>
      </pc:sldChg>
      <pc:sldChg chg="del">
        <pc:chgData name="Toepel, Friedrich" userId="5dc3ac7e-7acf-48f5-b2e3-64ccfa4b8754" providerId="ADAL" clId="{9FC72CAA-2A49-40F8-969E-B4271BF1341B}" dt="2025-01-18T23:30:16.241" v="2665" actId="47"/>
        <pc:sldMkLst>
          <pc:docMk/>
          <pc:sldMk cId="2922274221" sldId="420"/>
        </pc:sldMkLst>
      </pc:sldChg>
      <pc:sldChg chg="del">
        <pc:chgData name="Toepel, Friedrich" userId="5dc3ac7e-7acf-48f5-b2e3-64ccfa4b8754" providerId="ADAL" clId="{9FC72CAA-2A49-40F8-969E-B4271BF1341B}" dt="2025-01-18T23:30:16.468" v="2666" actId="47"/>
        <pc:sldMkLst>
          <pc:docMk/>
          <pc:sldMk cId="1809209657" sldId="421"/>
        </pc:sldMkLst>
      </pc:sldChg>
      <pc:sldChg chg="del">
        <pc:chgData name="Toepel, Friedrich" userId="5dc3ac7e-7acf-48f5-b2e3-64ccfa4b8754" providerId="ADAL" clId="{9FC72CAA-2A49-40F8-969E-B4271BF1341B}" dt="2025-01-18T23:30:16.738" v="2667" actId="47"/>
        <pc:sldMkLst>
          <pc:docMk/>
          <pc:sldMk cId="2477293031" sldId="422"/>
        </pc:sldMkLst>
      </pc:sldChg>
      <pc:sldChg chg="del">
        <pc:chgData name="Toepel, Friedrich" userId="5dc3ac7e-7acf-48f5-b2e3-64ccfa4b8754" providerId="ADAL" clId="{9FC72CAA-2A49-40F8-969E-B4271BF1341B}" dt="2025-01-18T23:30:17.288" v="2668" actId="47"/>
        <pc:sldMkLst>
          <pc:docMk/>
          <pc:sldMk cId="3458122303" sldId="423"/>
        </pc:sldMkLst>
      </pc:sldChg>
      <pc:sldChg chg="del">
        <pc:chgData name="Toepel, Friedrich" userId="5dc3ac7e-7acf-48f5-b2e3-64ccfa4b8754" providerId="ADAL" clId="{9FC72CAA-2A49-40F8-969E-B4271BF1341B}" dt="2025-01-18T23:30:17.512" v="2669" actId="47"/>
        <pc:sldMkLst>
          <pc:docMk/>
          <pc:sldMk cId="1322427360" sldId="424"/>
        </pc:sldMkLst>
      </pc:sldChg>
      <pc:sldChg chg="del">
        <pc:chgData name="Toepel, Friedrich" userId="5dc3ac7e-7acf-48f5-b2e3-64ccfa4b8754" providerId="ADAL" clId="{9FC72CAA-2A49-40F8-969E-B4271BF1341B}" dt="2025-01-18T23:30:17.998" v="2670" actId="47"/>
        <pc:sldMkLst>
          <pc:docMk/>
          <pc:sldMk cId="2619408037" sldId="425"/>
        </pc:sldMkLst>
      </pc:sldChg>
      <pc:sldChg chg="del">
        <pc:chgData name="Toepel, Friedrich" userId="5dc3ac7e-7acf-48f5-b2e3-64ccfa4b8754" providerId="ADAL" clId="{9FC72CAA-2A49-40F8-969E-B4271BF1341B}" dt="2025-01-18T23:30:18.439" v="2671" actId="47"/>
        <pc:sldMkLst>
          <pc:docMk/>
          <pc:sldMk cId="975890417" sldId="426"/>
        </pc:sldMkLst>
      </pc:sldChg>
      <pc:sldChg chg="del">
        <pc:chgData name="Toepel, Friedrich" userId="5dc3ac7e-7acf-48f5-b2e3-64ccfa4b8754" providerId="ADAL" clId="{9FC72CAA-2A49-40F8-969E-B4271BF1341B}" dt="2025-01-18T23:30:18.720" v="2672" actId="47"/>
        <pc:sldMkLst>
          <pc:docMk/>
          <pc:sldMk cId="722709776" sldId="427"/>
        </pc:sldMkLst>
      </pc:sldChg>
      <pc:sldChg chg="del">
        <pc:chgData name="Toepel, Friedrich" userId="5dc3ac7e-7acf-48f5-b2e3-64ccfa4b8754" providerId="ADAL" clId="{9FC72CAA-2A49-40F8-969E-B4271BF1341B}" dt="2025-01-18T23:30:19.439" v="2673" actId="47"/>
        <pc:sldMkLst>
          <pc:docMk/>
          <pc:sldMk cId="3196857996" sldId="428"/>
        </pc:sldMkLst>
      </pc:sldChg>
      <pc:sldChg chg="del">
        <pc:chgData name="Toepel, Friedrich" userId="5dc3ac7e-7acf-48f5-b2e3-64ccfa4b8754" providerId="ADAL" clId="{9FC72CAA-2A49-40F8-969E-B4271BF1341B}" dt="2025-01-18T23:30:19.740" v="2674" actId="47"/>
        <pc:sldMkLst>
          <pc:docMk/>
          <pc:sldMk cId="1805793424" sldId="429"/>
        </pc:sldMkLst>
      </pc:sldChg>
      <pc:sldChg chg="del">
        <pc:chgData name="Toepel, Friedrich" userId="5dc3ac7e-7acf-48f5-b2e3-64ccfa4b8754" providerId="ADAL" clId="{9FC72CAA-2A49-40F8-969E-B4271BF1341B}" dt="2025-01-18T23:30:21.735" v="2675" actId="47"/>
        <pc:sldMkLst>
          <pc:docMk/>
          <pc:sldMk cId="3581536722" sldId="430"/>
        </pc:sldMkLst>
      </pc:sldChg>
      <pc:sldChg chg="del">
        <pc:chgData name="Toepel, Friedrich" userId="5dc3ac7e-7acf-48f5-b2e3-64ccfa4b8754" providerId="ADAL" clId="{9FC72CAA-2A49-40F8-969E-B4271BF1341B}" dt="2025-01-18T23:30:21.925" v="2676" actId="47"/>
        <pc:sldMkLst>
          <pc:docMk/>
          <pc:sldMk cId="2075650590" sldId="431"/>
        </pc:sldMkLst>
      </pc:sldChg>
      <pc:sldChg chg="del">
        <pc:chgData name="Toepel, Friedrich" userId="5dc3ac7e-7acf-48f5-b2e3-64ccfa4b8754" providerId="ADAL" clId="{9FC72CAA-2A49-40F8-969E-B4271BF1341B}" dt="2025-01-18T23:30:22.473" v="2677" actId="47"/>
        <pc:sldMkLst>
          <pc:docMk/>
          <pc:sldMk cId="826207326" sldId="432"/>
        </pc:sldMkLst>
      </pc:sldChg>
      <pc:sldChg chg="del">
        <pc:chgData name="Toepel, Friedrich" userId="5dc3ac7e-7acf-48f5-b2e3-64ccfa4b8754" providerId="ADAL" clId="{9FC72CAA-2A49-40F8-969E-B4271BF1341B}" dt="2025-01-18T23:30:22.666" v="2678" actId="47"/>
        <pc:sldMkLst>
          <pc:docMk/>
          <pc:sldMk cId="3014429957" sldId="433"/>
        </pc:sldMkLst>
      </pc:sldChg>
      <pc:sldChg chg="del">
        <pc:chgData name="Toepel, Friedrich" userId="5dc3ac7e-7acf-48f5-b2e3-64ccfa4b8754" providerId="ADAL" clId="{9FC72CAA-2A49-40F8-969E-B4271BF1341B}" dt="2025-01-18T23:30:22.864" v="2679" actId="47"/>
        <pc:sldMkLst>
          <pc:docMk/>
          <pc:sldMk cId="3159167543" sldId="434"/>
        </pc:sldMkLst>
      </pc:sldChg>
      <pc:sldChg chg="del">
        <pc:chgData name="Toepel, Friedrich" userId="5dc3ac7e-7acf-48f5-b2e3-64ccfa4b8754" providerId="ADAL" clId="{9FC72CAA-2A49-40F8-969E-B4271BF1341B}" dt="2025-01-18T23:30:23.395" v="2680" actId="47"/>
        <pc:sldMkLst>
          <pc:docMk/>
          <pc:sldMk cId="2640326715" sldId="435"/>
        </pc:sldMkLst>
      </pc:sldChg>
      <pc:sldChg chg="del">
        <pc:chgData name="Toepel, Friedrich" userId="5dc3ac7e-7acf-48f5-b2e3-64ccfa4b8754" providerId="ADAL" clId="{9FC72CAA-2A49-40F8-969E-B4271BF1341B}" dt="2025-01-18T23:30:23.596" v="2681" actId="47"/>
        <pc:sldMkLst>
          <pc:docMk/>
          <pc:sldMk cId="3148908492" sldId="436"/>
        </pc:sldMkLst>
      </pc:sldChg>
      <pc:sldChg chg="del">
        <pc:chgData name="Toepel, Friedrich" userId="5dc3ac7e-7acf-48f5-b2e3-64ccfa4b8754" providerId="ADAL" clId="{9FC72CAA-2A49-40F8-969E-B4271BF1341B}" dt="2025-01-18T23:30:23.803" v="2682" actId="47"/>
        <pc:sldMkLst>
          <pc:docMk/>
          <pc:sldMk cId="2399398994" sldId="437"/>
        </pc:sldMkLst>
      </pc:sldChg>
      <pc:sldChg chg="del">
        <pc:chgData name="Toepel, Friedrich" userId="5dc3ac7e-7acf-48f5-b2e3-64ccfa4b8754" providerId="ADAL" clId="{9FC72CAA-2A49-40F8-969E-B4271BF1341B}" dt="2025-01-18T23:30:24.297" v="2683" actId="47"/>
        <pc:sldMkLst>
          <pc:docMk/>
          <pc:sldMk cId="2625950194" sldId="438"/>
        </pc:sldMkLst>
      </pc:sldChg>
      <pc:sldChg chg="del">
        <pc:chgData name="Toepel, Friedrich" userId="5dc3ac7e-7acf-48f5-b2e3-64ccfa4b8754" providerId="ADAL" clId="{9FC72CAA-2A49-40F8-969E-B4271BF1341B}" dt="2025-01-18T23:30:24.487" v="2684" actId="47"/>
        <pc:sldMkLst>
          <pc:docMk/>
          <pc:sldMk cId="2601390635" sldId="439"/>
        </pc:sldMkLst>
      </pc:sldChg>
      <pc:sldChg chg="del">
        <pc:chgData name="Toepel, Friedrich" userId="5dc3ac7e-7acf-48f5-b2e3-64ccfa4b8754" providerId="ADAL" clId="{9FC72CAA-2A49-40F8-969E-B4271BF1341B}" dt="2025-01-18T23:30:24.729" v="2685" actId="47"/>
        <pc:sldMkLst>
          <pc:docMk/>
          <pc:sldMk cId="1595929804" sldId="440"/>
        </pc:sldMkLst>
      </pc:sldChg>
      <pc:sldChg chg="del">
        <pc:chgData name="Toepel, Friedrich" userId="5dc3ac7e-7acf-48f5-b2e3-64ccfa4b8754" providerId="ADAL" clId="{9FC72CAA-2A49-40F8-969E-B4271BF1341B}" dt="2025-01-18T23:30:52.547" v="2686" actId="47"/>
        <pc:sldMkLst>
          <pc:docMk/>
          <pc:sldMk cId="1059847666" sldId="441"/>
        </pc:sldMkLst>
      </pc:sldChg>
      <pc:sldChg chg="del">
        <pc:chgData name="Toepel, Friedrich" userId="5dc3ac7e-7acf-48f5-b2e3-64ccfa4b8754" providerId="ADAL" clId="{9FC72CAA-2A49-40F8-969E-B4271BF1341B}" dt="2025-01-18T23:30:52.751" v="2687" actId="47"/>
        <pc:sldMkLst>
          <pc:docMk/>
          <pc:sldMk cId="2966234655" sldId="442"/>
        </pc:sldMkLst>
      </pc:sldChg>
      <pc:sldChg chg="del">
        <pc:chgData name="Toepel, Friedrich" userId="5dc3ac7e-7acf-48f5-b2e3-64ccfa4b8754" providerId="ADAL" clId="{9FC72CAA-2A49-40F8-969E-B4271BF1341B}" dt="2025-01-18T23:30:54.508" v="2689" actId="47"/>
        <pc:sldMkLst>
          <pc:docMk/>
          <pc:sldMk cId="1879069646" sldId="443"/>
        </pc:sldMkLst>
      </pc:sldChg>
      <pc:sldChg chg="del">
        <pc:chgData name="Toepel, Friedrich" userId="5dc3ac7e-7acf-48f5-b2e3-64ccfa4b8754" providerId="ADAL" clId="{9FC72CAA-2A49-40F8-969E-B4271BF1341B}" dt="2025-01-18T23:30:54.019" v="2688" actId="47"/>
        <pc:sldMkLst>
          <pc:docMk/>
          <pc:sldMk cId="3160460374" sldId="444"/>
        </pc:sldMkLst>
      </pc:sldChg>
      <pc:sldChg chg="del">
        <pc:chgData name="Toepel, Friedrich" userId="5dc3ac7e-7acf-48f5-b2e3-64ccfa4b8754" providerId="ADAL" clId="{9FC72CAA-2A49-40F8-969E-B4271BF1341B}" dt="2025-01-18T23:30:54.705" v="2690" actId="47"/>
        <pc:sldMkLst>
          <pc:docMk/>
          <pc:sldMk cId="4100829514" sldId="445"/>
        </pc:sldMkLst>
      </pc:sldChg>
      <pc:sldChg chg="del">
        <pc:chgData name="Toepel, Friedrich" userId="5dc3ac7e-7acf-48f5-b2e3-64ccfa4b8754" providerId="ADAL" clId="{9FC72CAA-2A49-40F8-969E-B4271BF1341B}" dt="2025-01-18T23:30:55.375" v="2691" actId="47"/>
        <pc:sldMkLst>
          <pc:docMk/>
          <pc:sldMk cId="2410454485" sldId="446"/>
        </pc:sldMkLst>
      </pc:sldChg>
      <pc:sldChg chg="del">
        <pc:chgData name="Toepel, Friedrich" userId="5dc3ac7e-7acf-48f5-b2e3-64ccfa4b8754" providerId="ADAL" clId="{9FC72CAA-2A49-40F8-969E-B4271BF1341B}" dt="2025-01-18T23:30:55.577" v="2692" actId="47"/>
        <pc:sldMkLst>
          <pc:docMk/>
          <pc:sldMk cId="274433466" sldId="447"/>
        </pc:sldMkLst>
      </pc:sldChg>
      <pc:sldChg chg="del">
        <pc:chgData name="Toepel, Friedrich" userId="5dc3ac7e-7acf-48f5-b2e3-64ccfa4b8754" providerId="ADAL" clId="{9FC72CAA-2A49-40F8-969E-B4271BF1341B}" dt="2025-01-18T23:30:56.602" v="2693" actId="47"/>
        <pc:sldMkLst>
          <pc:docMk/>
          <pc:sldMk cId="2306135755" sldId="448"/>
        </pc:sldMkLst>
      </pc:sldChg>
      <pc:sldChg chg="del">
        <pc:chgData name="Toepel, Friedrich" userId="5dc3ac7e-7acf-48f5-b2e3-64ccfa4b8754" providerId="ADAL" clId="{9FC72CAA-2A49-40F8-969E-B4271BF1341B}" dt="2025-01-18T23:30:56.789" v="2694" actId="47"/>
        <pc:sldMkLst>
          <pc:docMk/>
          <pc:sldMk cId="1258562552" sldId="449"/>
        </pc:sldMkLst>
      </pc:sldChg>
      <pc:sldChg chg="del">
        <pc:chgData name="Toepel, Friedrich" userId="5dc3ac7e-7acf-48f5-b2e3-64ccfa4b8754" providerId="ADAL" clId="{9FC72CAA-2A49-40F8-969E-B4271BF1341B}" dt="2025-01-18T23:30:57.539" v="2695" actId="47"/>
        <pc:sldMkLst>
          <pc:docMk/>
          <pc:sldMk cId="844483629" sldId="450"/>
        </pc:sldMkLst>
      </pc:sldChg>
      <pc:sldChg chg="del">
        <pc:chgData name="Toepel, Friedrich" userId="5dc3ac7e-7acf-48f5-b2e3-64ccfa4b8754" providerId="ADAL" clId="{9FC72CAA-2A49-40F8-969E-B4271BF1341B}" dt="2025-01-18T23:30:57.741" v="2696" actId="47"/>
        <pc:sldMkLst>
          <pc:docMk/>
          <pc:sldMk cId="4005079638" sldId="451"/>
        </pc:sldMkLst>
      </pc:sldChg>
      <pc:sldChg chg="del">
        <pc:chgData name="Toepel, Friedrich" userId="5dc3ac7e-7acf-48f5-b2e3-64ccfa4b8754" providerId="ADAL" clId="{9FC72CAA-2A49-40F8-969E-B4271BF1341B}" dt="2025-01-18T23:30:58.889" v="2697" actId="47"/>
        <pc:sldMkLst>
          <pc:docMk/>
          <pc:sldMk cId="1253917477" sldId="452"/>
        </pc:sldMkLst>
      </pc:sldChg>
      <pc:sldChg chg="del">
        <pc:chgData name="Toepel, Friedrich" userId="5dc3ac7e-7acf-48f5-b2e3-64ccfa4b8754" providerId="ADAL" clId="{9FC72CAA-2A49-40F8-969E-B4271BF1341B}" dt="2025-01-18T23:30:59.883" v="2698" actId="47"/>
        <pc:sldMkLst>
          <pc:docMk/>
          <pc:sldMk cId="945556586" sldId="453"/>
        </pc:sldMkLst>
      </pc:sldChg>
      <pc:sldChg chg="del">
        <pc:chgData name="Toepel, Friedrich" userId="5dc3ac7e-7acf-48f5-b2e3-64ccfa4b8754" providerId="ADAL" clId="{9FC72CAA-2A49-40F8-969E-B4271BF1341B}" dt="2025-01-18T23:31:00.483" v="2699" actId="47"/>
        <pc:sldMkLst>
          <pc:docMk/>
          <pc:sldMk cId="2160049970" sldId="454"/>
        </pc:sldMkLst>
      </pc:sldChg>
      <pc:sldChg chg="del">
        <pc:chgData name="Toepel, Friedrich" userId="5dc3ac7e-7acf-48f5-b2e3-64ccfa4b8754" providerId="ADAL" clId="{9FC72CAA-2A49-40F8-969E-B4271BF1341B}" dt="2025-01-18T23:31:00.938" v="2700" actId="47"/>
        <pc:sldMkLst>
          <pc:docMk/>
          <pc:sldMk cId="2576091390" sldId="455"/>
        </pc:sldMkLst>
      </pc:sldChg>
      <pc:sldChg chg="del">
        <pc:chgData name="Toepel, Friedrich" userId="5dc3ac7e-7acf-48f5-b2e3-64ccfa4b8754" providerId="ADAL" clId="{9FC72CAA-2A49-40F8-969E-B4271BF1341B}" dt="2025-01-18T23:31:01.781" v="2701" actId="47"/>
        <pc:sldMkLst>
          <pc:docMk/>
          <pc:sldMk cId="26702838" sldId="456"/>
        </pc:sldMkLst>
      </pc:sldChg>
      <pc:sldChg chg="del">
        <pc:chgData name="Toepel, Friedrich" userId="5dc3ac7e-7acf-48f5-b2e3-64ccfa4b8754" providerId="ADAL" clId="{9FC72CAA-2A49-40F8-969E-B4271BF1341B}" dt="2025-01-18T23:31:01.957" v="2702" actId="47"/>
        <pc:sldMkLst>
          <pc:docMk/>
          <pc:sldMk cId="3439667885" sldId="457"/>
        </pc:sldMkLst>
      </pc:sldChg>
      <pc:sldChg chg="del">
        <pc:chgData name="Toepel, Friedrich" userId="5dc3ac7e-7acf-48f5-b2e3-64ccfa4b8754" providerId="ADAL" clId="{9FC72CAA-2A49-40F8-969E-B4271BF1341B}" dt="2025-01-18T23:31:02.745" v="2703" actId="47"/>
        <pc:sldMkLst>
          <pc:docMk/>
          <pc:sldMk cId="177186529" sldId="458"/>
        </pc:sldMkLst>
      </pc:sldChg>
      <pc:sldChg chg="del">
        <pc:chgData name="Toepel, Friedrich" userId="5dc3ac7e-7acf-48f5-b2e3-64ccfa4b8754" providerId="ADAL" clId="{9FC72CAA-2A49-40F8-969E-B4271BF1341B}" dt="2025-01-18T23:31:02.934" v="2704" actId="47"/>
        <pc:sldMkLst>
          <pc:docMk/>
          <pc:sldMk cId="3854160182" sldId="459"/>
        </pc:sldMkLst>
      </pc:sldChg>
      <pc:sldChg chg="del">
        <pc:chgData name="Toepel, Friedrich" userId="5dc3ac7e-7acf-48f5-b2e3-64ccfa4b8754" providerId="ADAL" clId="{9FC72CAA-2A49-40F8-969E-B4271BF1341B}" dt="2025-01-18T23:31:03.744" v="2705" actId="47"/>
        <pc:sldMkLst>
          <pc:docMk/>
          <pc:sldMk cId="1894974360" sldId="460"/>
        </pc:sldMkLst>
      </pc:sldChg>
      <pc:sldChg chg="del">
        <pc:chgData name="Toepel, Friedrich" userId="5dc3ac7e-7acf-48f5-b2e3-64ccfa4b8754" providerId="ADAL" clId="{9FC72CAA-2A49-40F8-969E-B4271BF1341B}" dt="2025-01-18T23:31:03.910" v="2706" actId="47"/>
        <pc:sldMkLst>
          <pc:docMk/>
          <pc:sldMk cId="647320476" sldId="461"/>
        </pc:sldMkLst>
      </pc:sldChg>
      <pc:sldChg chg="del">
        <pc:chgData name="Toepel, Friedrich" userId="5dc3ac7e-7acf-48f5-b2e3-64ccfa4b8754" providerId="ADAL" clId="{9FC72CAA-2A49-40F8-969E-B4271BF1341B}" dt="2025-01-18T23:31:04.738" v="2707" actId="47"/>
        <pc:sldMkLst>
          <pc:docMk/>
          <pc:sldMk cId="685911121" sldId="462"/>
        </pc:sldMkLst>
      </pc:sldChg>
      <pc:sldChg chg="del">
        <pc:chgData name="Toepel, Friedrich" userId="5dc3ac7e-7acf-48f5-b2e3-64ccfa4b8754" providerId="ADAL" clId="{9FC72CAA-2A49-40F8-969E-B4271BF1341B}" dt="2025-01-18T23:31:04.917" v="2708" actId="47"/>
        <pc:sldMkLst>
          <pc:docMk/>
          <pc:sldMk cId="450697394" sldId="463"/>
        </pc:sldMkLst>
      </pc:sldChg>
      <pc:sldChg chg="del">
        <pc:chgData name="Toepel, Friedrich" userId="5dc3ac7e-7acf-48f5-b2e3-64ccfa4b8754" providerId="ADAL" clId="{9FC72CAA-2A49-40F8-969E-B4271BF1341B}" dt="2025-01-18T23:31:05.738" v="2709" actId="47"/>
        <pc:sldMkLst>
          <pc:docMk/>
          <pc:sldMk cId="1326296459" sldId="465"/>
        </pc:sldMkLst>
      </pc:sldChg>
      <pc:sldChg chg="del">
        <pc:chgData name="Toepel, Friedrich" userId="5dc3ac7e-7acf-48f5-b2e3-64ccfa4b8754" providerId="ADAL" clId="{9FC72CAA-2A49-40F8-969E-B4271BF1341B}" dt="2025-01-18T23:31:05.921" v="2710" actId="47"/>
        <pc:sldMkLst>
          <pc:docMk/>
          <pc:sldMk cId="3460327164" sldId="466"/>
        </pc:sldMkLst>
      </pc:sldChg>
      <pc:sldChg chg="del">
        <pc:chgData name="Toepel, Friedrich" userId="5dc3ac7e-7acf-48f5-b2e3-64ccfa4b8754" providerId="ADAL" clId="{9FC72CAA-2A49-40F8-969E-B4271BF1341B}" dt="2025-01-18T23:31:07.099" v="2711" actId="47"/>
        <pc:sldMkLst>
          <pc:docMk/>
          <pc:sldMk cId="2348443953" sldId="467"/>
        </pc:sldMkLst>
      </pc:sldChg>
      <pc:sldChg chg="modSp mod">
        <pc:chgData name="Toepel, Friedrich" userId="5dc3ac7e-7acf-48f5-b2e3-64ccfa4b8754" providerId="ADAL" clId="{9FC72CAA-2A49-40F8-969E-B4271BF1341B}" dt="2025-01-18T20:55:21.773" v="5" actId="14100"/>
        <pc:sldMkLst>
          <pc:docMk/>
          <pc:sldMk cId="1564113754" sldId="472"/>
        </pc:sldMkLst>
        <pc:spChg chg="mod">
          <ac:chgData name="Toepel, Friedrich" userId="5dc3ac7e-7acf-48f5-b2e3-64ccfa4b8754" providerId="ADAL" clId="{9FC72CAA-2A49-40F8-969E-B4271BF1341B}" dt="2025-01-18T20:55:21.773" v="5" actId="14100"/>
          <ac:spMkLst>
            <pc:docMk/>
            <pc:sldMk cId="1564113754" sldId="472"/>
            <ac:spMk id="3" creationId="{00000000-0000-0000-0000-000000000000}"/>
          </ac:spMkLst>
        </pc:spChg>
      </pc:sldChg>
      <pc:sldChg chg="modSp add mod modAnim">
        <pc:chgData name="Toepel, Friedrich" userId="5dc3ac7e-7acf-48f5-b2e3-64ccfa4b8754" providerId="ADAL" clId="{9FC72CAA-2A49-40F8-969E-B4271BF1341B}" dt="2025-01-18T21:01:29.284" v="71" actId="6549"/>
        <pc:sldMkLst>
          <pc:docMk/>
          <pc:sldMk cId="3373232433" sldId="473"/>
        </pc:sldMkLst>
        <pc:spChg chg="mod">
          <ac:chgData name="Toepel, Friedrich" userId="5dc3ac7e-7acf-48f5-b2e3-64ccfa4b8754" providerId="ADAL" clId="{9FC72CAA-2A49-40F8-969E-B4271BF1341B}" dt="2025-01-18T21:01:29.284" v="71" actId="6549"/>
          <ac:spMkLst>
            <pc:docMk/>
            <pc:sldMk cId="3373232433" sldId="473"/>
            <ac:spMk id="3" creationId="{00000000-0000-0000-0000-000000000000}"/>
          </ac:spMkLst>
        </pc:spChg>
      </pc:sldChg>
      <pc:sldChg chg="modSp add modAnim">
        <pc:chgData name="Toepel, Friedrich" userId="5dc3ac7e-7acf-48f5-b2e3-64ccfa4b8754" providerId="ADAL" clId="{9FC72CAA-2A49-40F8-969E-B4271BF1341B}" dt="2025-01-18T21:05:27.841" v="133" actId="20577"/>
        <pc:sldMkLst>
          <pc:docMk/>
          <pc:sldMk cId="861801483" sldId="474"/>
        </pc:sldMkLst>
        <pc:spChg chg="mod">
          <ac:chgData name="Toepel, Friedrich" userId="5dc3ac7e-7acf-48f5-b2e3-64ccfa4b8754" providerId="ADAL" clId="{9FC72CAA-2A49-40F8-969E-B4271BF1341B}" dt="2025-01-18T21:05:27.841" v="133" actId="20577"/>
          <ac:spMkLst>
            <pc:docMk/>
            <pc:sldMk cId="861801483" sldId="474"/>
            <ac:spMk id="3" creationId="{00000000-0000-0000-0000-000000000000}"/>
          </ac:spMkLst>
        </pc:spChg>
      </pc:sldChg>
      <pc:sldChg chg="add del">
        <pc:chgData name="Toepel, Friedrich" userId="5dc3ac7e-7acf-48f5-b2e3-64ccfa4b8754" providerId="ADAL" clId="{9FC72CAA-2A49-40F8-969E-B4271BF1341B}" dt="2025-01-18T20:58:32.607" v="46" actId="47"/>
        <pc:sldMkLst>
          <pc:docMk/>
          <pc:sldMk cId="1541807272" sldId="474"/>
        </pc:sldMkLst>
      </pc:sldChg>
      <pc:sldChg chg="modSp add mod modAnim">
        <pc:chgData name="Toepel, Friedrich" userId="5dc3ac7e-7acf-48f5-b2e3-64ccfa4b8754" providerId="ADAL" clId="{9FC72CAA-2A49-40F8-969E-B4271BF1341B}" dt="2025-01-26T00:00:18.788" v="5633" actId="20577"/>
        <pc:sldMkLst>
          <pc:docMk/>
          <pc:sldMk cId="1632206920" sldId="475"/>
        </pc:sldMkLst>
        <pc:spChg chg="mod">
          <ac:chgData name="Toepel, Friedrich" userId="5dc3ac7e-7acf-48f5-b2e3-64ccfa4b8754" providerId="ADAL" clId="{9FC72CAA-2A49-40F8-969E-B4271BF1341B}" dt="2025-01-26T00:00:18.788" v="5633" actId="20577"/>
          <ac:spMkLst>
            <pc:docMk/>
            <pc:sldMk cId="1632206920" sldId="475"/>
            <ac:spMk id="3" creationId="{00000000-0000-0000-0000-000000000000}"/>
          </ac:spMkLst>
        </pc:spChg>
      </pc:sldChg>
      <pc:sldChg chg="modSp add modAnim">
        <pc:chgData name="Toepel, Friedrich" userId="5dc3ac7e-7acf-48f5-b2e3-64ccfa4b8754" providerId="ADAL" clId="{9FC72CAA-2A49-40F8-969E-B4271BF1341B}" dt="2025-01-26T00:00:53.340" v="5635" actId="20577"/>
        <pc:sldMkLst>
          <pc:docMk/>
          <pc:sldMk cId="1156316657" sldId="476"/>
        </pc:sldMkLst>
        <pc:spChg chg="mod">
          <ac:chgData name="Toepel, Friedrich" userId="5dc3ac7e-7acf-48f5-b2e3-64ccfa4b8754" providerId="ADAL" clId="{9FC72CAA-2A49-40F8-969E-B4271BF1341B}" dt="2025-01-26T00:00:53.340" v="5635" actId="20577"/>
          <ac:spMkLst>
            <pc:docMk/>
            <pc:sldMk cId="1156316657" sldId="476"/>
            <ac:spMk id="3" creationId="{00000000-0000-0000-0000-000000000000}"/>
          </ac:spMkLst>
        </pc:spChg>
      </pc:sldChg>
      <pc:sldChg chg="modSp add modAnim">
        <pc:chgData name="Toepel, Friedrich" userId="5dc3ac7e-7acf-48f5-b2e3-64ccfa4b8754" providerId="ADAL" clId="{9FC72CAA-2A49-40F8-969E-B4271BF1341B}" dt="2025-01-18T21:19:59.566" v="459" actId="5793"/>
        <pc:sldMkLst>
          <pc:docMk/>
          <pc:sldMk cId="2758995562" sldId="477"/>
        </pc:sldMkLst>
        <pc:spChg chg="mod">
          <ac:chgData name="Toepel, Friedrich" userId="5dc3ac7e-7acf-48f5-b2e3-64ccfa4b8754" providerId="ADAL" clId="{9FC72CAA-2A49-40F8-969E-B4271BF1341B}" dt="2025-01-18T21:19:59.566" v="459" actId="5793"/>
          <ac:spMkLst>
            <pc:docMk/>
            <pc:sldMk cId="2758995562" sldId="477"/>
            <ac:spMk id="3" creationId="{00000000-0000-0000-0000-000000000000}"/>
          </ac:spMkLst>
        </pc:spChg>
      </pc:sldChg>
      <pc:sldChg chg="modSp add modAnim">
        <pc:chgData name="Toepel, Friedrich" userId="5dc3ac7e-7acf-48f5-b2e3-64ccfa4b8754" providerId="ADAL" clId="{9FC72CAA-2A49-40F8-969E-B4271BF1341B}" dt="2025-01-26T00:01:10.819" v="5636" actId="20577"/>
        <pc:sldMkLst>
          <pc:docMk/>
          <pc:sldMk cId="3886597720" sldId="478"/>
        </pc:sldMkLst>
        <pc:spChg chg="mod">
          <ac:chgData name="Toepel, Friedrich" userId="5dc3ac7e-7acf-48f5-b2e3-64ccfa4b8754" providerId="ADAL" clId="{9FC72CAA-2A49-40F8-969E-B4271BF1341B}" dt="2025-01-26T00:01:10.819" v="5636" actId="20577"/>
          <ac:spMkLst>
            <pc:docMk/>
            <pc:sldMk cId="3886597720" sldId="478"/>
            <ac:spMk id="3" creationId="{00000000-0000-0000-0000-000000000000}"/>
          </ac:spMkLst>
        </pc:spChg>
      </pc:sldChg>
      <pc:sldChg chg="modSp add modAnim">
        <pc:chgData name="Toepel, Friedrich" userId="5dc3ac7e-7acf-48f5-b2e3-64ccfa4b8754" providerId="ADAL" clId="{9FC72CAA-2A49-40F8-969E-B4271BF1341B}" dt="2025-01-18T21:27:52.694" v="604" actId="6549"/>
        <pc:sldMkLst>
          <pc:docMk/>
          <pc:sldMk cId="3465880112" sldId="479"/>
        </pc:sldMkLst>
        <pc:spChg chg="mod">
          <ac:chgData name="Toepel, Friedrich" userId="5dc3ac7e-7acf-48f5-b2e3-64ccfa4b8754" providerId="ADAL" clId="{9FC72CAA-2A49-40F8-969E-B4271BF1341B}" dt="2025-01-18T21:27:52.694" v="604" actId="6549"/>
          <ac:spMkLst>
            <pc:docMk/>
            <pc:sldMk cId="3465880112" sldId="479"/>
            <ac:spMk id="3" creationId="{00000000-0000-0000-0000-000000000000}"/>
          </ac:spMkLst>
        </pc:spChg>
      </pc:sldChg>
      <pc:sldChg chg="modSp add modAnim">
        <pc:chgData name="Toepel, Friedrich" userId="5dc3ac7e-7acf-48f5-b2e3-64ccfa4b8754" providerId="ADAL" clId="{9FC72CAA-2A49-40F8-969E-B4271BF1341B}" dt="2025-01-26T00:01:58.665" v="5638" actId="20577"/>
        <pc:sldMkLst>
          <pc:docMk/>
          <pc:sldMk cId="2397989128" sldId="480"/>
        </pc:sldMkLst>
        <pc:spChg chg="mod">
          <ac:chgData name="Toepel, Friedrich" userId="5dc3ac7e-7acf-48f5-b2e3-64ccfa4b8754" providerId="ADAL" clId="{9FC72CAA-2A49-40F8-969E-B4271BF1341B}" dt="2025-01-26T00:01:58.665" v="5638" actId="20577"/>
          <ac:spMkLst>
            <pc:docMk/>
            <pc:sldMk cId="2397989128" sldId="480"/>
            <ac:spMk id="3" creationId="{00000000-0000-0000-0000-000000000000}"/>
          </ac:spMkLst>
        </pc:spChg>
      </pc:sldChg>
      <pc:sldChg chg="modSp add modAnim">
        <pc:chgData name="Toepel, Friedrich" userId="5dc3ac7e-7acf-48f5-b2e3-64ccfa4b8754" providerId="ADAL" clId="{9FC72CAA-2A49-40F8-969E-B4271BF1341B}" dt="2025-01-18T21:39:50.306" v="799" actId="6549"/>
        <pc:sldMkLst>
          <pc:docMk/>
          <pc:sldMk cId="352940980" sldId="481"/>
        </pc:sldMkLst>
        <pc:spChg chg="mod">
          <ac:chgData name="Toepel, Friedrich" userId="5dc3ac7e-7acf-48f5-b2e3-64ccfa4b8754" providerId="ADAL" clId="{9FC72CAA-2A49-40F8-969E-B4271BF1341B}" dt="2025-01-18T21:39:50.306" v="799" actId="6549"/>
          <ac:spMkLst>
            <pc:docMk/>
            <pc:sldMk cId="352940980" sldId="481"/>
            <ac:spMk id="3" creationId="{00000000-0000-0000-0000-000000000000}"/>
          </ac:spMkLst>
        </pc:spChg>
      </pc:sldChg>
      <pc:sldChg chg="add del">
        <pc:chgData name="Toepel, Friedrich" userId="5dc3ac7e-7acf-48f5-b2e3-64ccfa4b8754" providerId="ADAL" clId="{9FC72CAA-2A49-40F8-969E-B4271BF1341B}" dt="2025-01-18T21:38:53.894" v="793"/>
        <pc:sldMkLst>
          <pc:docMk/>
          <pc:sldMk cId="278293913" sldId="482"/>
        </pc:sldMkLst>
      </pc:sldChg>
      <pc:sldChg chg="add del">
        <pc:chgData name="Toepel, Friedrich" userId="5dc3ac7e-7acf-48f5-b2e3-64ccfa4b8754" providerId="ADAL" clId="{9FC72CAA-2A49-40F8-969E-B4271BF1341B}" dt="2025-01-18T21:43:33.045" v="852" actId="47"/>
        <pc:sldMkLst>
          <pc:docMk/>
          <pc:sldMk cId="1742014650" sldId="482"/>
        </pc:sldMkLst>
      </pc:sldChg>
      <pc:sldChg chg="modSp add modAnim">
        <pc:chgData name="Toepel, Friedrich" userId="5dc3ac7e-7acf-48f5-b2e3-64ccfa4b8754" providerId="ADAL" clId="{9FC72CAA-2A49-40F8-969E-B4271BF1341B}" dt="2025-01-18T21:43:56.453" v="854" actId="6549"/>
        <pc:sldMkLst>
          <pc:docMk/>
          <pc:sldMk cId="1357047909" sldId="483"/>
        </pc:sldMkLst>
        <pc:spChg chg="mod">
          <ac:chgData name="Toepel, Friedrich" userId="5dc3ac7e-7acf-48f5-b2e3-64ccfa4b8754" providerId="ADAL" clId="{9FC72CAA-2A49-40F8-969E-B4271BF1341B}" dt="2025-01-18T21:43:56.453" v="854" actId="6549"/>
          <ac:spMkLst>
            <pc:docMk/>
            <pc:sldMk cId="1357047909" sldId="483"/>
            <ac:spMk id="3" creationId="{00000000-0000-0000-0000-000000000000}"/>
          </ac:spMkLst>
        </pc:spChg>
      </pc:sldChg>
      <pc:sldChg chg="modSp add modAnim">
        <pc:chgData name="Toepel, Friedrich" userId="5dc3ac7e-7acf-48f5-b2e3-64ccfa4b8754" providerId="ADAL" clId="{9FC72CAA-2A49-40F8-969E-B4271BF1341B}" dt="2025-01-18T21:47:14.035" v="924"/>
        <pc:sldMkLst>
          <pc:docMk/>
          <pc:sldMk cId="3600883411" sldId="484"/>
        </pc:sldMkLst>
        <pc:spChg chg="mod">
          <ac:chgData name="Toepel, Friedrich" userId="5dc3ac7e-7acf-48f5-b2e3-64ccfa4b8754" providerId="ADAL" clId="{9FC72CAA-2A49-40F8-969E-B4271BF1341B}" dt="2025-01-18T21:46:52.602" v="916" actId="15"/>
          <ac:spMkLst>
            <pc:docMk/>
            <pc:sldMk cId="3600883411" sldId="484"/>
            <ac:spMk id="3" creationId="{00000000-0000-0000-0000-000000000000}"/>
          </ac:spMkLst>
        </pc:spChg>
      </pc:sldChg>
      <pc:sldChg chg="modSp add mod modAnim">
        <pc:chgData name="Toepel, Friedrich" userId="5dc3ac7e-7acf-48f5-b2e3-64ccfa4b8754" providerId="ADAL" clId="{9FC72CAA-2A49-40F8-969E-B4271BF1341B}" dt="2025-01-18T22:00:18.950" v="1028" actId="14100"/>
        <pc:sldMkLst>
          <pc:docMk/>
          <pc:sldMk cId="1699820675" sldId="485"/>
        </pc:sldMkLst>
        <pc:spChg chg="mod">
          <ac:chgData name="Toepel, Friedrich" userId="5dc3ac7e-7acf-48f5-b2e3-64ccfa4b8754" providerId="ADAL" clId="{9FC72CAA-2A49-40F8-969E-B4271BF1341B}" dt="2025-01-18T22:00:18.950" v="1028" actId="14100"/>
          <ac:spMkLst>
            <pc:docMk/>
            <pc:sldMk cId="1699820675" sldId="485"/>
            <ac:spMk id="3" creationId="{00000000-0000-0000-0000-000000000000}"/>
          </ac:spMkLst>
        </pc:spChg>
      </pc:sldChg>
      <pc:sldChg chg="modSp add modAnim">
        <pc:chgData name="Toepel, Friedrich" userId="5dc3ac7e-7acf-48f5-b2e3-64ccfa4b8754" providerId="ADAL" clId="{9FC72CAA-2A49-40F8-969E-B4271BF1341B}" dt="2025-01-18T22:06:15.449" v="1135" actId="6549"/>
        <pc:sldMkLst>
          <pc:docMk/>
          <pc:sldMk cId="3769290537" sldId="486"/>
        </pc:sldMkLst>
        <pc:spChg chg="mod">
          <ac:chgData name="Toepel, Friedrich" userId="5dc3ac7e-7acf-48f5-b2e3-64ccfa4b8754" providerId="ADAL" clId="{9FC72CAA-2A49-40F8-969E-B4271BF1341B}" dt="2025-01-18T22:06:15.449" v="1135" actId="6549"/>
          <ac:spMkLst>
            <pc:docMk/>
            <pc:sldMk cId="3769290537" sldId="486"/>
            <ac:spMk id="3" creationId="{00000000-0000-0000-0000-000000000000}"/>
          </ac:spMkLst>
        </pc:spChg>
      </pc:sldChg>
      <pc:sldChg chg="modSp add mod modAnim">
        <pc:chgData name="Toepel, Friedrich" userId="5dc3ac7e-7acf-48f5-b2e3-64ccfa4b8754" providerId="ADAL" clId="{9FC72CAA-2A49-40F8-969E-B4271BF1341B}" dt="2025-01-18T22:09:23.634" v="1192" actId="14100"/>
        <pc:sldMkLst>
          <pc:docMk/>
          <pc:sldMk cId="2703885033" sldId="487"/>
        </pc:sldMkLst>
        <pc:spChg chg="mod">
          <ac:chgData name="Toepel, Friedrich" userId="5dc3ac7e-7acf-48f5-b2e3-64ccfa4b8754" providerId="ADAL" clId="{9FC72CAA-2A49-40F8-969E-B4271BF1341B}" dt="2025-01-18T22:09:23.634" v="1192" actId="14100"/>
          <ac:spMkLst>
            <pc:docMk/>
            <pc:sldMk cId="2703885033" sldId="487"/>
            <ac:spMk id="3" creationId="{00000000-0000-0000-0000-000000000000}"/>
          </ac:spMkLst>
        </pc:spChg>
      </pc:sldChg>
      <pc:sldChg chg="modSp add mod modAnim">
        <pc:chgData name="Toepel, Friedrich" userId="5dc3ac7e-7acf-48f5-b2e3-64ccfa4b8754" providerId="ADAL" clId="{9FC72CAA-2A49-40F8-969E-B4271BF1341B}" dt="2025-01-18T22:14:48.697" v="1262" actId="6549"/>
        <pc:sldMkLst>
          <pc:docMk/>
          <pc:sldMk cId="957958605" sldId="488"/>
        </pc:sldMkLst>
        <pc:spChg chg="mod">
          <ac:chgData name="Toepel, Friedrich" userId="5dc3ac7e-7acf-48f5-b2e3-64ccfa4b8754" providerId="ADAL" clId="{9FC72CAA-2A49-40F8-969E-B4271BF1341B}" dt="2025-01-18T22:14:48.697" v="1262" actId="6549"/>
          <ac:spMkLst>
            <pc:docMk/>
            <pc:sldMk cId="957958605" sldId="488"/>
            <ac:spMk id="3" creationId="{00000000-0000-0000-0000-000000000000}"/>
          </ac:spMkLst>
        </pc:spChg>
      </pc:sldChg>
      <pc:sldChg chg="modSp add mod modAnim">
        <pc:chgData name="Toepel, Friedrich" userId="5dc3ac7e-7acf-48f5-b2e3-64ccfa4b8754" providerId="ADAL" clId="{9FC72CAA-2A49-40F8-969E-B4271BF1341B}" dt="2025-01-18T22:18:01.546" v="1319" actId="6549"/>
        <pc:sldMkLst>
          <pc:docMk/>
          <pc:sldMk cId="3370610294" sldId="489"/>
        </pc:sldMkLst>
        <pc:spChg chg="mod">
          <ac:chgData name="Toepel, Friedrich" userId="5dc3ac7e-7acf-48f5-b2e3-64ccfa4b8754" providerId="ADAL" clId="{9FC72CAA-2A49-40F8-969E-B4271BF1341B}" dt="2025-01-18T22:18:01.546" v="1319" actId="6549"/>
          <ac:spMkLst>
            <pc:docMk/>
            <pc:sldMk cId="3370610294" sldId="489"/>
            <ac:spMk id="3" creationId="{00000000-0000-0000-0000-000000000000}"/>
          </ac:spMkLst>
        </pc:spChg>
      </pc:sldChg>
      <pc:sldChg chg="modSp add mod modAnim">
        <pc:chgData name="Toepel, Friedrich" userId="5dc3ac7e-7acf-48f5-b2e3-64ccfa4b8754" providerId="ADAL" clId="{9FC72CAA-2A49-40F8-969E-B4271BF1341B}" dt="2025-01-18T23:09:00.657" v="2164" actId="6549"/>
        <pc:sldMkLst>
          <pc:docMk/>
          <pc:sldMk cId="4104834234" sldId="490"/>
        </pc:sldMkLst>
        <pc:spChg chg="mod">
          <ac:chgData name="Toepel, Friedrich" userId="5dc3ac7e-7acf-48f5-b2e3-64ccfa4b8754" providerId="ADAL" clId="{9FC72CAA-2A49-40F8-969E-B4271BF1341B}" dt="2025-01-18T23:08:30.420" v="2162" actId="6549"/>
          <ac:spMkLst>
            <pc:docMk/>
            <pc:sldMk cId="4104834234" sldId="490"/>
            <ac:spMk id="3" creationId="{00000000-0000-0000-0000-000000000000}"/>
          </ac:spMkLst>
        </pc:spChg>
      </pc:sldChg>
      <pc:sldChg chg="modSp add mod modAnim">
        <pc:chgData name="Toepel, Friedrich" userId="5dc3ac7e-7acf-48f5-b2e3-64ccfa4b8754" providerId="ADAL" clId="{9FC72CAA-2A49-40F8-969E-B4271BF1341B}" dt="2025-01-18T23:08:25.069" v="2161" actId="6549"/>
        <pc:sldMkLst>
          <pc:docMk/>
          <pc:sldMk cId="1841053541" sldId="491"/>
        </pc:sldMkLst>
        <pc:spChg chg="mod">
          <ac:chgData name="Toepel, Friedrich" userId="5dc3ac7e-7acf-48f5-b2e3-64ccfa4b8754" providerId="ADAL" clId="{9FC72CAA-2A49-40F8-969E-B4271BF1341B}" dt="2025-01-18T23:08:25.069" v="2161" actId="6549"/>
          <ac:spMkLst>
            <pc:docMk/>
            <pc:sldMk cId="1841053541" sldId="491"/>
            <ac:spMk id="3" creationId="{00000000-0000-0000-0000-000000000000}"/>
          </ac:spMkLst>
        </pc:spChg>
      </pc:sldChg>
      <pc:sldChg chg="modSp add modAnim">
        <pc:chgData name="Toepel, Friedrich" userId="5dc3ac7e-7acf-48f5-b2e3-64ccfa4b8754" providerId="ADAL" clId="{9FC72CAA-2A49-40F8-969E-B4271BF1341B}" dt="2025-01-26T00:13:52.544" v="5639" actId="20577"/>
        <pc:sldMkLst>
          <pc:docMk/>
          <pc:sldMk cId="1026434067" sldId="492"/>
        </pc:sldMkLst>
        <pc:spChg chg="mod">
          <ac:chgData name="Toepel, Friedrich" userId="5dc3ac7e-7acf-48f5-b2e3-64ccfa4b8754" providerId="ADAL" clId="{9FC72CAA-2A49-40F8-969E-B4271BF1341B}" dt="2025-01-26T00:13:52.544" v="5639" actId="20577"/>
          <ac:spMkLst>
            <pc:docMk/>
            <pc:sldMk cId="1026434067" sldId="492"/>
            <ac:spMk id="3" creationId="{00000000-0000-0000-0000-000000000000}"/>
          </ac:spMkLst>
        </pc:spChg>
      </pc:sldChg>
      <pc:sldChg chg="modSp add modAnim">
        <pc:chgData name="Toepel, Friedrich" userId="5dc3ac7e-7acf-48f5-b2e3-64ccfa4b8754" providerId="ADAL" clId="{9FC72CAA-2A49-40F8-969E-B4271BF1341B}" dt="2025-01-18T23:08:15.454" v="2157" actId="6549"/>
        <pc:sldMkLst>
          <pc:docMk/>
          <pc:sldMk cId="3711101795" sldId="493"/>
        </pc:sldMkLst>
        <pc:spChg chg="mod">
          <ac:chgData name="Toepel, Friedrich" userId="5dc3ac7e-7acf-48f5-b2e3-64ccfa4b8754" providerId="ADAL" clId="{9FC72CAA-2A49-40F8-969E-B4271BF1341B}" dt="2025-01-18T23:08:15.454" v="2157" actId="6549"/>
          <ac:spMkLst>
            <pc:docMk/>
            <pc:sldMk cId="3711101795" sldId="493"/>
            <ac:spMk id="3" creationId="{00000000-0000-0000-0000-000000000000}"/>
          </ac:spMkLst>
        </pc:spChg>
      </pc:sldChg>
      <pc:sldChg chg="modSp add mod modAnim">
        <pc:chgData name="Toepel, Friedrich" userId="5dc3ac7e-7acf-48f5-b2e3-64ccfa4b8754" providerId="ADAL" clId="{9FC72CAA-2A49-40F8-969E-B4271BF1341B}" dt="2025-01-18T23:08:08.826" v="2155" actId="6549"/>
        <pc:sldMkLst>
          <pc:docMk/>
          <pc:sldMk cId="3053386170" sldId="494"/>
        </pc:sldMkLst>
        <pc:spChg chg="mod">
          <ac:chgData name="Toepel, Friedrich" userId="5dc3ac7e-7acf-48f5-b2e3-64ccfa4b8754" providerId="ADAL" clId="{9FC72CAA-2A49-40F8-969E-B4271BF1341B}" dt="2025-01-18T23:08:08.826" v="2155" actId="6549"/>
          <ac:spMkLst>
            <pc:docMk/>
            <pc:sldMk cId="3053386170" sldId="494"/>
            <ac:spMk id="3" creationId="{00000000-0000-0000-0000-000000000000}"/>
          </ac:spMkLst>
        </pc:spChg>
      </pc:sldChg>
      <pc:sldChg chg="modSp add del mod modAnim">
        <pc:chgData name="Toepel, Friedrich" userId="5dc3ac7e-7acf-48f5-b2e3-64ccfa4b8754" providerId="ADAL" clId="{9FC72CAA-2A49-40F8-969E-B4271BF1341B}" dt="2025-01-18T23:08:05.172" v="2154" actId="6549"/>
        <pc:sldMkLst>
          <pc:docMk/>
          <pc:sldMk cId="3319090362" sldId="495"/>
        </pc:sldMkLst>
        <pc:spChg chg="mod">
          <ac:chgData name="Toepel, Friedrich" userId="5dc3ac7e-7acf-48f5-b2e3-64ccfa4b8754" providerId="ADAL" clId="{9FC72CAA-2A49-40F8-969E-B4271BF1341B}" dt="2025-01-18T23:08:05.172" v="2154" actId="6549"/>
          <ac:spMkLst>
            <pc:docMk/>
            <pc:sldMk cId="3319090362" sldId="495"/>
            <ac:spMk id="3" creationId="{00000000-0000-0000-0000-000000000000}"/>
          </ac:spMkLst>
        </pc:spChg>
      </pc:sldChg>
      <pc:sldChg chg="modSp add modAnim">
        <pc:chgData name="Toepel, Friedrich" userId="5dc3ac7e-7acf-48f5-b2e3-64ccfa4b8754" providerId="ADAL" clId="{9FC72CAA-2A49-40F8-969E-B4271BF1341B}" dt="2025-01-18T23:12:34.029" v="2254" actId="6549"/>
        <pc:sldMkLst>
          <pc:docMk/>
          <pc:sldMk cId="4074701102" sldId="496"/>
        </pc:sldMkLst>
        <pc:spChg chg="mod">
          <ac:chgData name="Toepel, Friedrich" userId="5dc3ac7e-7acf-48f5-b2e3-64ccfa4b8754" providerId="ADAL" clId="{9FC72CAA-2A49-40F8-969E-B4271BF1341B}" dt="2025-01-18T23:12:34.029" v="2254" actId="6549"/>
          <ac:spMkLst>
            <pc:docMk/>
            <pc:sldMk cId="4074701102" sldId="496"/>
            <ac:spMk id="3" creationId="{00000000-0000-0000-0000-000000000000}"/>
          </ac:spMkLst>
        </pc:spChg>
      </pc:sldChg>
      <pc:sldChg chg="modSp add modAnim">
        <pc:chgData name="Toepel, Friedrich" userId="5dc3ac7e-7acf-48f5-b2e3-64ccfa4b8754" providerId="ADAL" clId="{9FC72CAA-2A49-40F8-969E-B4271BF1341B}" dt="2025-01-18T23:17:06.556" v="2348" actId="6549"/>
        <pc:sldMkLst>
          <pc:docMk/>
          <pc:sldMk cId="2200815596" sldId="497"/>
        </pc:sldMkLst>
        <pc:spChg chg="mod">
          <ac:chgData name="Toepel, Friedrich" userId="5dc3ac7e-7acf-48f5-b2e3-64ccfa4b8754" providerId="ADAL" clId="{9FC72CAA-2A49-40F8-969E-B4271BF1341B}" dt="2025-01-18T23:17:06.556" v="2348" actId="6549"/>
          <ac:spMkLst>
            <pc:docMk/>
            <pc:sldMk cId="2200815596" sldId="497"/>
            <ac:spMk id="3" creationId="{00000000-0000-0000-0000-000000000000}"/>
          </ac:spMkLst>
        </pc:spChg>
      </pc:sldChg>
      <pc:sldChg chg="modSp add modAnim">
        <pc:chgData name="Toepel, Friedrich" userId="5dc3ac7e-7acf-48f5-b2e3-64ccfa4b8754" providerId="ADAL" clId="{9FC72CAA-2A49-40F8-969E-B4271BF1341B}" dt="2025-01-18T23:22:41.164" v="2443" actId="6549"/>
        <pc:sldMkLst>
          <pc:docMk/>
          <pc:sldMk cId="39672733" sldId="498"/>
        </pc:sldMkLst>
        <pc:spChg chg="mod">
          <ac:chgData name="Toepel, Friedrich" userId="5dc3ac7e-7acf-48f5-b2e3-64ccfa4b8754" providerId="ADAL" clId="{9FC72CAA-2A49-40F8-969E-B4271BF1341B}" dt="2025-01-18T23:22:41.164" v="2443" actId="6549"/>
          <ac:spMkLst>
            <pc:docMk/>
            <pc:sldMk cId="39672733" sldId="498"/>
            <ac:spMk id="3" creationId="{00000000-0000-0000-0000-000000000000}"/>
          </ac:spMkLst>
        </pc:spChg>
      </pc:sldChg>
      <pc:sldChg chg="modSp add modAnim">
        <pc:chgData name="Toepel, Friedrich" userId="5dc3ac7e-7acf-48f5-b2e3-64ccfa4b8754" providerId="ADAL" clId="{9FC72CAA-2A49-40F8-969E-B4271BF1341B}" dt="2025-01-18T23:26:44.591" v="2596" actId="6549"/>
        <pc:sldMkLst>
          <pc:docMk/>
          <pc:sldMk cId="2338387406" sldId="499"/>
        </pc:sldMkLst>
        <pc:spChg chg="mod">
          <ac:chgData name="Toepel, Friedrich" userId="5dc3ac7e-7acf-48f5-b2e3-64ccfa4b8754" providerId="ADAL" clId="{9FC72CAA-2A49-40F8-969E-B4271BF1341B}" dt="2025-01-18T23:26:44.591" v="2596" actId="6549"/>
          <ac:spMkLst>
            <pc:docMk/>
            <pc:sldMk cId="2338387406" sldId="499"/>
            <ac:spMk id="3" creationId="{00000000-0000-0000-0000-000000000000}"/>
          </ac:spMkLst>
        </pc:spChg>
      </pc:sldChg>
      <pc:sldChg chg="modSp add del modAnim">
        <pc:chgData name="Toepel, Friedrich" userId="5dc3ac7e-7acf-48f5-b2e3-64ccfa4b8754" providerId="ADAL" clId="{9FC72CAA-2A49-40F8-969E-B4271BF1341B}" dt="2025-01-18T23:20:53.444" v="2418"/>
        <pc:sldMkLst>
          <pc:docMk/>
          <pc:sldMk cId="3592818111" sldId="499"/>
        </pc:sldMkLst>
        <pc:spChg chg="mod">
          <ac:chgData name="Toepel, Friedrich" userId="5dc3ac7e-7acf-48f5-b2e3-64ccfa4b8754" providerId="ADAL" clId="{9FC72CAA-2A49-40F8-969E-B4271BF1341B}" dt="2025-01-18T23:20:43.336" v="2400" actId="6549"/>
          <ac:spMkLst>
            <pc:docMk/>
            <pc:sldMk cId="3592818111" sldId="499"/>
            <ac:spMk id="3" creationId="{00000000-0000-0000-0000-000000000000}"/>
          </ac:spMkLst>
        </pc:spChg>
      </pc:sldChg>
      <pc:sldChg chg="modSp add modAnim">
        <pc:chgData name="Toepel, Friedrich" userId="5dc3ac7e-7acf-48f5-b2e3-64ccfa4b8754" providerId="ADAL" clId="{9FC72CAA-2A49-40F8-969E-B4271BF1341B}" dt="2025-01-19T22:17:33.965" v="2720" actId="6549"/>
        <pc:sldMkLst>
          <pc:docMk/>
          <pc:sldMk cId="2878318395" sldId="500"/>
        </pc:sldMkLst>
        <pc:spChg chg="mod">
          <ac:chgData name="Toepel, Friedrich" userId="5dc3ac7e-7acf-48f5-b2e3-64ccfa4b8754" providerId="ADAL" clId="{9FC72CAA-2A49-40F8-969E-B4271BF1341B}" dt="2025-01-19T22:17:33.965" v="2720" actId="6549"/>
          <ac:spMkLst>
            <pc:docMk/>
            <pc:sldMk cId="2878318395" sldId="500"/>
            <ac:spMk id="3" creationId="{00000000-0000-0000-0000-000000000000}"/>
          </ac:spMkLst>
        </pc:spChg>
      </pc:sldChg>
      <pc:sldChg chg="modSp add modAnim">
        <pc:chgData name="Toepel, Friedrich" userId="5dc3ac7e-7acf-48f5-b2e3-64ccfa4b8754" providerId="ADAL" clId="{9FC72CAA-2A49-40F8-969E-B4271BF1341B}" dt="2025-01-19T22:23:19.471" v="2891" actId="113"/>
        <pc:sldMkLst>
          <pc:docMk/>
          <pc:sldMk cId="88876519" sldId="501"/>
        </pc:sldMkLst>
        <pc:spChg chg="mod">
          <ac:chgData name="Toepel, Friedrich" userId="5dc3ac7e-7acf-48f5-b2e3-64ccfa4b8754" providerId="ADAL" clId="{9FC72CAA-2A49-40F8-969E-B4271BF1341B}" dt="2025-01-19T22:23:19.471" v="2891" actId="113"/>
          <ac:spMkLst>
            <pc:docMk/>
            <pc:sldMk cId="88876519" sldId="501"/>
            <ac:spMk id="3" creationId="{00000000-0000-0000-0000-000000000000}"/>
          </ac:spMkLst>
        </pc:spChg>
      </pc:sldChg>
      <pc:sldChg chg="modSp add modAnim">
        <pc:chgData name="Toepel, Friedrich" userId="5dc3ac7e-7acf-48f5-b2e3-64ccfa4b8754" providerId="ADAL" clId="{9FC72CAA-2A49-40F8-969E-B4271BF1341B}" dt="2025-01-19T22:27:24.128" v="3057" actId="20577"/>
        <pc:sldMkLst>
          <pc:docMk/>
          <pc:sldMk cId="1124657955" sldId="502"/>
        </pc:sldMkLst>
        <pc:spChg chg="mod">
          <ac:chgData name="Toepel, Friedrich" userId="5dc3ac7e-7acf-48f5-b2e3-64ccfa4b8754" providerId="ADAL" clId="{9FC72CAA-2A49-40F8-969E-B4271BF1341B}" dt="2025-01-19T22:27:24.128" v="3057" actId="20577"/>
          <ac:spMkLst>
            <pc:docMk/>
            <pc:sldMk cId="1124657955" sldId="502"/>
            <ac:spMk id="3" creationId="{00000000-0000-0000-0000-000000000000}"/>
          </ac:spMkLst>
        </pc:spChg>
      </pc:sldChg>
      <pc:sldChg chg="modSp add modAnim">
        <pc:chgData name="Toepel, Friedrich" userId="5dc3ac7e-7acf-48f5-b2e3-64ccfa4b8754" providerId="ADAL" clId="{9FC72CAA-2A49-40F8-969E-B4271BF1341B}" dt="2025-01-19T22:33:16.240" v="3141" actId="6549"/>
        <pc:sldMkLst>
          <pc:docMk/>
          <pc:sldMk cId="4220011053" sldId="503"/>
        </pc:sldMkLst>
        <pc:spChg chg="mod">
          <ac:chgData name="Toepel, Friedrich" userId="5dc3ac7e-7acf-48f5-b2e3-64ccfa4b8754" providerId="ADAL" clId="{9FC72CAA-2A49-40F8-969E-B4271BF1341B}" dt="2025-01-19T22:33:16.240" v="3141" actId="6549"/>
          <ac:spMkLst>
            <pc:docMk/>
            <pc:sldMk cId="4220011053" sldId="503"/>
            <ac:spMk id="3" creationId="{00000000-0000-0000-0000-000000000000}"/>
          </ac:spMkLst>
        </pc:spChg>
      </pc:sldChg>
      <pc:sldChg chg="modSp add modAnim">
        <pc:chgData name="Toepel, Friedrich" userId="5dc3ac7e-7acf-48f5-b2e3-64ccfa4b8754" providerId="ADAL" clId="{9FC72CAA-2A49-40F8-969E-B4271BF1341B}" dt="2025-01-19T22:36:30.674" v="3295" actId="6549"/>
        <pc:sldMkLst>
          <pc:docMk/>
          <pc:sldMk cId="1285817634" sldId="504"/>
        </pc:sldMkLst>
        <pc:spChg chg="mod">
          <ac:chgData name="Toepel, Friedrich" userId="5dc3ac7e-7acf-48f5-b2e3-64ccfa4b8754" providerId="ADAL" clId="{9FC72CAA-2A49-40F8-969E-B4271BF1341B}" dt="2025-01-19T22:36:30.674" v="3295" actId="6549"/>
          <ac:spMkLst>
            <pc:docMk/>
            <pc:sldMk cId="1285817634" sldId="504"/>
            <ac:spMk id="3" creationId="{00000000-0000-0000-0000-000000000000}"/>
          </ac:spMkLst>
        </pc:spChg>
      </pc:sldChg>
      <pc:sldChg chg="modSp add modAnim">
        <pc:chgData name="Toepel, Friedrich" userId="5dc3ac7e-7acf-48f5-b2e3-64ccfa4b8754" providerId="ADAL" clId="{9FC72CAA-2A49-40F8-969E-B4271BF1341B}" dt="2025-01-19T22:39:18.250" v="3403" actId="6549"/>
        <pc:sldMkLst>
          <pc:docMk/>
          <pc:sldMk cId="1335359364" sldId="505"/>
        </pc:sldMkLst>
        <pc:spChg chg="mod">
          <ac:chgData name="Toepel, Friedrich" userId="5dc3ac7e-7acf-48f5-b2e3-64ccfa4b8754" providerId="ADAL" clId="{9FC72CAA-2A49-40F8-969E-B4271BF1341B}" dt="2025-01-19T22:39:18.250" v="3403" actId="6549"/>
          <ac:spMkLst>
            <pc:docMk/>
            <pc:sldMk cId="1335359364" sldId="505"/>
            <ac:spMk id="3" creationId="{00000000-0000-0000-0000-000000000000}"/>
          </ac:spMkLst>
        </pc:spChg>
      </pc:sldChg>
      <pc:sldChg chg="modSp add modAnim">
        <pc:chgData name="Toepel, Friedrich" userId="5dc3ac7e-7acf-48f5-b2e3-64ccfa4b8754" providerId="ADAL" clId="{9FC72CAA-2A49-40F8-969E-B4271BF1341B}" dt="2025-01-19T22:45:05.100" v="3574" actId="6549"/>
        <pc:sldMkLst>
          <pc:docMk/>
          <pc:sldMk cId="2028891223" sldId="506"/>
        </pc:sldMkLst>
        <pc:spChg chg="mod">
          <ac:chgData name="Toepel, Friedrich" userId="5dc3ac7e-7acf-48f5-b2e3-64ccfa4b8754" providerId="ADAL" clId="{9FC72CAA-2A49-40F8-969E-B4271BF1341B}" dt="2025-01-19T22:45:05.100" v="3574" actId="6549"/>
          <ac:spMkLst>
            <pc:docMk/>
            <pc:sldMk cId="2028891223" sldId="506"/>
            <ac:spMk id="3" creationId="{00000000-0000-0000-0000-000000000000}"/>
          </ac:spMkLst>
        </pc:spChg>
      </pc:sldChg>
      <pc:sldChg chg="modSp add modAnim">
        <pc:chgData name="Toepel, Friedrich" userId="5dc3ac7e-7acf-48f5-b2e3-64ccfa4b8754" providerId="ADAL" clId="{9FC72CAA-2A49-40F8-969E-B4271BF1341B}" dt="2025-01-26T00:15:15.275" v="5640" actId="20577"/>
        <pc:sldMkLst>
          <pc:docMk/>
          <pc:sldMk cId="3241895239" sldId="507"/>
        </pc:sldMkLst>
        <pc:spChg chg="mod">
          <ac:chgData name="Toepel, Friedrich" userId="5dc3ac7e-7acf-48f5-b2e3-64ccfa4b8754" providerId="ADAL" clId="{9FC72CAA-2A49-40F8-969E-B4271BF1341B}" dt="2025-01-26T00:15:15.275" v="5640" actId="20577"/>
          <ac:spMkLst>
            <pc:docMk/>
            <pc:sldMk cId="3241895239" sldId="507"/>
            <ac:spMk id="3" creationId="{00000000-0000-0000-0000-000000000000}"/>
          </ac:spMkLst>
        </pc:spChg>
      </pc:sldChg>
      <pc:sldChg chg="modSp add modAnim">
        <pc:chgData name="Toepel, Friedrich" userId="5dc3ac7e-7acf-48f5-b2e3-64ccfa4b8754" providerId="ADAL" clId="{9FC72CAA-2A49-40F8-969E-B4271BF1341B}" dt="2025-01-19T23:00:28.076" v="4276" actId="6549"/>
        <pc:sldMkLst>
          <pc:docMk/>
          <pc:sldMk cId="3432118799" sldId="508"/>
        </pc:sldMkLst>
        <pc:spChg chg="mod">
          <ac:chgData name="Toepel, Friedrich" userId="5dc3ac7e-7acf-48f5-b2e3-64ccfa4b8754" providerId="ADAL" clId="{9FC72CAA-2A49-40F8-969E-B4271BF1341B}" dt="2025-01-19T23:00:28.076" v="4276" actId="6549"/>
          <ac:spMkLst>
            <pc:docMk/>
            <pc:sldMk cId="3432118799" sldId="508"/>
            <ac:spMk id="3" creationId="{00000000-0000-0000-0000-000000000000}"/>
          </ac:spMkLst>
        </pc:spChg>
      </pc:sldChg>
      <pc:sldChg chg="modSp add ord modAnim">
        <pc:chgData name="Toepel, Friedrich" userId="5dc3ac7e-7acf-48f5-b2e3-64ccfa4b8754" providerId="ADAL" clId="{9FC72CAA-2A49-40F8-969E-B4271BF1341B}" dt="2025-01-26T00:15:24.766" v="5641" actId="20577"/>
        <pc:sldMkLst>
          <pc:docMk/>
          <pc:sldMk cId="3585630880" sldId="509"/>
        </pc:sldMkLst>
        <pc:spChg chg="mod">
          <ac:chgData name="Toepel, Friedrich" userId="5dc3ac7e-7acf-48f5-b2e3-64ccfa4b8754" providerId="ADAL" clId="{9FC72CAA-2A49-40F8-969E-B4271BF1341B}" dt="2025-01-26T00:15:24.766" v="5641" actId="20577"/>
          <ac:spMkLst>
            <pc:docMk/>
            <pc:sldMk cId="3585630880" sldId="509"/>
            <ac:spMk id="3" creationId="{00000000-0000-0000-0000-000000000000}"/>
          </ac:spMkLst>
        </pc:spChg>
      </pc:sldChg>
      <pc:sldChg chg="modSp add ord modAnim">
        <pc:chgData name="Toepel, Friedrich" userId="5dc3ac7e-7acf-48f5-b2e3-64ccfa4b8754" providerId="ADAL" clId="{9FC72CAA-2A49-40F8-969E-B4271BF1341B}" dt="2025-01-19T22:56:52.317" v="4164"/>
        <pc:sldMkLst>
          <pc:docMk/>
          <pc:sldMk cId="987512722" sldId="510"/>
        </pc:sldMkLst>
        <pc:spChg chg="mod">
          <ac:chgData name="Toepel, Friedrich" userId="5dc3ac7e-7acf-48f5-b2e3-64ccfa4b8754" providerId="ADAL" clId="{9FC72CAA-2A49-40F8-969E-B4271BF1341B}" dt="2025-01-19T22:56:44.750" v="4162" actId="6549"/>
          <ac:spMkLst>
            <pc:docMk/>
            <pc:sldMk cId="987512722" sldId="510"/>
            <ac:spMk id="3" creationId="{00000000-0000-0000-0000-000000000000}"/>
          </ac:spMkLst>
        </pc:spChg>
      </pc:sldChg>
      <pc:sldChg chg="modSp add modAnim">
        <pc:chgData name="Toepel, Friedrich" userId="5dc3ac7e-7acf-48f5-b2e3-64ccfa4b8754" providerId="ADAL" clId="{9FC72CAA-2A49-40F8-969E-B4271BF1341B}" dt="2025-01-19T23:03:57.354" v="4395" actId="20577"/>
        <pc:sldMkLst>
          <pc:docMk/>
          <pc:sldMk cId="206866475" sldId="511"/>
        </pc:sldMkLst>
        <pc:spChg chg="mod">
          <ac:chgData name="Toepel, Friedrich" userId="5dc3ac7e-7acf-48f5-b2e3-64ccfa4b8754" providerId="ADAL" clId="{9FC72CAA-2A49-40F8-969E-B4271BF1341B}" dt="2025-01-19T23:03:57.354" v="4395" actId="20577"/>
          <ac:spMkLst>
            <pc:docMk/>
            <pc:sldMk cId="206866475" sldId="511"/>
            <ac:spMk id="3" creationId="{00000000-0000-0000-0000-000000000000}"/>
          </ac:spMkLst>
        </pc:spChg>
      </pc:sldChg>
      <pc:sldChg chg="modSp add modAnim">
        <pc:chgData name="Toepel, Friedrich" userId="5dc3ac7e-7acf-48f5-b2e3-64ccfa4b8754" providerId="ADAL" clId="{9FC72CAA-2A49-40F8-969E-B4271BF1341B}" dt="2025-01-19T23:05:41.213" v="4421" actId="6549"/>
        <pc:sldMkLst>
          <pc:docMk/>
          <pc:sldMk cId="403493968" sldId="512"/>
        </pc:sldMkLst>
        <pc:spChg chg="mod">
          <ac:chgData name="Toepel, Friedrich" userId="5dc3ac7e-7acf-48f5-b2e3-64ccfa4b8754" providerId="ADAL" clId="{9FC72CAA-2A49-40F8-969E-B4271BF1341B}" dt="2025-01-19T23:05:41.213" v="4421" actId="6549"/>
          <ac:spMkLst>
            <pc:docMk/>
            <pc:sldMk cId="403493968" sldId="512"/>
            <ac:spMk id="3" creationId="{00000000-0000-0000-0000-000000000000}"/>
          </ac:spMkLst>
        </pc:spChg>
      </pc:sldChg>
      <pc:sldChg chg="modSp add modAnim">
        <pc:chgData name="Toepel, Friedrich" userId="5dc3ac7e-7acf-48f5-b2e3-64ccfa4b8754" providerId="ADAL" clId="{9FC72CAA-2A49-40F8-969E-B4271BF1341B}" dt="2025-01-19T23:10:07.445" v="4484" actId="6549"/>
        <pc:sldMkLst>
          <pc:docMk/>
          <pc:sldMk cId="2570541506" sldId="513"/>
        </pc:sldMkLst>
        <pc:spChg chg="mod">
          <ac:chgData name="Toepel, Friedrich" userId="5dc3ac7e-7acf-48f5-b2e3-64ccfa4b8754" providerId="ADAL" clId="{9FC72CAA-2A49-40F8-969E-B4271BF1341B}" dt="2025-01-19T23:10:07.445" v="4484" actId="6549"/>
          <ac:spMkLst>
            <pc:docMk/>
            <pc:sldMk cId="2570541506" sldId="513"/>
            <ac:spMk id="3" creationId="{00000000-0000-0000-0000-000000000000}"/>
          </ac:spMkLst>
        </pc:spChg>
      </pc:sldChg>
      <pc:sldChg chg="modSp add modAnim">
        <pc:chgData name="Toepel, Friedrich" userId="5dc3ac7e-7acf-48f5-b2e3-64ccfa4b8754" providerId="ADAL" clId="{9FC72CAA-2A49-40F8-969E-B4271BF1341B}" dt="2025-01-19T23:20:43.033" v="4827" actId="6549"/>
        <pc:sldMkLst>
          <pc:docMk/>
          <pc:sldMk cId="1660756693" sldId="514"/>
        </pc:sldMkLst>
        <pc:spChg chg="mod">
          <ac:chgData name="Toepel, Friedrich" userId="5dc3ac7e-7acf-48f5-b2e3-64ccfa4b8754" providerId="ADAL" clId="{9FC72CAA-2A49-40F8-969E-B4271BF1341B}" dt="2025-01-19T23:20:43.033" v="4827" actId="6549"/>
          <ac:spMkLst>
            <pc:docMk/>
            <pc:sldMk cId="1660756693" sldId="514"/>
            <ac:spMk id="3" creationId="{00000000-0000-0000-0000-000000000000}"/>
          </ac:spMkLst>
        </pc:spChg>
      </pc:sldChg>
      <pc:sldChg chg="modSp add ord modAnim">
        <pc:chgData name="Toepel, Friedrich" userId="5dc3ac7e-7acf-48f5-b2e3-64ccfa4b8754" providerId="ADAL" clId="{9FC72CAA-2A49-40F8-969E-B4271BF1341B}" dt="2025-01-19T23:16:07.760" v="4712"/>
        <pc:sldMkLst>
          <pc:docMk/>
          <pc:sldMk cId="595951155" sldId="515"/>
        </pc:sldMkLst>
        <pc:spChg chg="mod">
          <ac:chgData name="Toepel, Friedrich" userId="5dc3ac7e-7acf-48f5-b2e3-64ccfa4b8754" providerId="ADAL" clId="{9FC72CAA-2A49-40F8-969E-B4271BF1341B}" dt="2025-01-19T23:16:07.760" v="4712"/>
          <ac:spMkLst>
            <pc:docMk/>
            <pc:sldMk cId="595951155" sldId="515"/>
            <ac:spMk id="3" creationId="{00000000-0000-0000-0000-000000000000}"/>
          </ac:spMkLst>
        </pc:spChg>
      </pc:sldChg>
      <pc:sldChg chg="modSp add modAnim">
        <pc:chgData name="Toepel, Friedrich" userId="5dc3ac7e-7acf-48f5-b2e3-64ccfa4b8754" providerId="ADAL" clId="{9FC72CAA-2A49-40F8-969E-B4271BF1341B}" dt="2025-01-19T23:25:20.260" v="4905" actId="6549"/>
        <pc:sldMkLst>
          <pc:docMk/>
          <pc:sldMk cId="2198812823" sldId="516"/>
        </pc:sldMkLst>
        <pc:spChg chg="mod">
          <ac:chgData name="Toepel, Friedrich" userId="5dc3ac7e-7acf-48f5-b2e3-64ccfa4b8754" providerId="ADAL" clId="{9FC72CAA-2A49-40F8-969E-B4271BF1341B}" dt="2025-01-19T23:25:20.260" v="4905" actId="6549"/>
          <ac:spMkLst>
            <pc:docMk/>
            <pc:sldMk cId="2198812823" sldId="516"/>
            <ac:spMk id="3" creationId="{00000000-0000-0000-0000-000000000000}"/>
          </ac:spMkLst>
        </pc:spChg>
      </pc:sldChg>
      <pc:sldChg chg="modSp add modAnim">
        <pc:chgData name="Toepel, Friedrich" userId="5dc3ac7e-7acf-48f5-b2e3-64ccfa4b8754" providerId="ADAL" clId="{9FC72CAA-2A49-40F8-969E-B4271BF1341B}" dt="2025-01-19T23:28:09.333" v="4956" actId="6549"/>
        <pc:sldMkLst>
          <pc:docMk/>
          <pc:sldMk cId="3562175115" sldId="517"/>
        </pc:sldMkLst>
        <pc:spChg chg="mod">
          <ac:chgData name="Toepel, Friedrich" userId="5dc3ac7e-7acf-48f5-b2e3-64ccfa4b8754" providerId="ADAL" clId="{9FC72CAA-2A49-40F8-969E-B4271BF1341B}" dt="2025-01-19T23:28:09.333" v="4956" actId="6549"/>
          <ac:spMkLst>
            <pc:docMk/>
            <pc:sldMk cId="3562175115" sldId="517"/>
            <ac:spMk id="3" creationId="{00000000-0000-0000-0000-000000000000}"/>
          </ac:spMkLst>
        </pc:spChg>
      </pc:sldChg>
      <pc:sldChg chg="modSp add modAnim">
        <pc:chgData name="Toepel, Friedrich" userId="5dc3ac7e-7acf-48f5-b2e3-64ccfa4b8754" providerId="ADAL" clId="{9FC72CAA-2A49-40F8-969E-B4271BF1341B}" dt="2025-01-19T23:29:51.108" v="5001" actId="6549"/>
        <pc:sldMkLst>
          <pc:docMk/>
          <pc:sldMk cId="2240307719" sldId="518"/>
        </pc:sldMkLst>
        <pc:spChg chg="mod">
          <ac:chgData name="Toepel, Friedrich" userId="5dc3ac7e-7acf-48f5-b2e3-64ccfa4b8754" providerId="ADAL" clId="{9FC72CAA-2A49-40F8-969E-B4271BF1341B}" dt="2025-01-19T23:29:51.108" v="5001" actId="6549"/>
          <ac:spMkLst>
            <pc:docMk/>
            <pc:sldMk cId="2240307719" sldId="518"/>
            <ac:spMk id="3" creationId="{00000000-0000-0000-0000-000000000000}"/>
          </ac:spMkLst>
        </pc:spChg>
      </pc:sldChg>
      <pc:sldChg chg="modSp add modAnim">
        <pc:chgData name="Toepel, Friedrich" userId="5dc3ac7e-7acf-48f5-b2e3-64ccfa4b8754" providerId="ADAL" clId="{9FC72CAA-2A49-40F8-969E-B4271BF1341B}" dt="2025-01-19T23:33:38.783" v="5127" actId="6549"/>
        <pc:sldMkLst>
          <pc:docMk/>
          <pc:sldMk cId="3174809575" sldId="519"/>
        </pc:sldMkLst>
        <pc:spChg chg="mod">
          <ac:chgData name="Toepel, Friedrich" userId="5dc3ac7e-7acf-48f5-b2e3-64ccfa4b8754" providerId="ADAL" clId="{9FC72CAA-2A49-40F8-969E-B4271BF1341B}" dt="2025-01-19T23:33:38.783" v="5127" actId="6549"/>
          <ac:spMkLst>
            <pc:docMk/>
            <pc:sldMk cId="3174809575" sldId="519"/>
            <ac:spMk id="3" creationId="{00000000-0000-0000-0000-000000000000}"/>
          </ac:spMkLst>
        </pc:spChg>
      </pc:sldChg>
      <pc:sldChg chg="modSp add modAnim">
        <pc:chgData name="Toepel, Friedrich" userId="5dc3ac7e-7acf-48f5-b2e3-64ccfa4b8754" providerId="ADAL" clId="{9FC72CAA-2A49-40F8-969E-B4271BF1341B}" dt="2025-01-19T23:38:32.152" v="5264" actId="6549"/>
        <pc:sldMkLst>
          <pc:docMk/>
          <pc:sldMk cId="836914097" sldId="520"/>
        </pc:sldMkLst>
        <pc:spChg chg="mod">
          <ac:chgData name="Toepel, Friedrich" userId="5dc3ac7e-7acf-48f5-b2e3-64ccfa4b8754" providerId="ADAL" clId="{9FC72CAA-2A49-40F8-969E-B4271BF1341B}" dt="2025-01-19T23:38:32.152" v="5264" actId="6549"/>
          <ac:spMkLst>
            <pc:docMk/>
            <pc:sldMk cId="836914097" sldId="520"/>
            <ac:spMk id="3" creationId="{00000000-0000-0000-0000-000000000000}"/>
          </ac:spMkLst>
        </pc:spChg>
      </pc:sldChg>
      <pc:sldChg chg="modSp add ord modAnim">
        <pc:chgData name="Toepel, Friedrich" userId="5dc3ac7e-7acf-48f5-b2e3-64ccfa4b8754" providerId="ADAL" clId="{9FC72CAA-2A49-40F8-969E-B4271BF1341B}" dt="2025-01-19T23:36:09.586" v="5216"/>
        <pc:sldMkLst>
          <pc:docMk/>
          <pc:sldMk cId="3079127286" sldId="521"/>
        </pc:sldMkLst>
        <pc:spChg chg="mod">
          <ac:chgData name="Toepel, Friedrich" userId="5dc3ac7e-7acf-48f5-b2e3-64ccfa4b8754" providerId="ADAL" clId="{9FC72CAA-2A49-40F8-969E-B4271BF1341B}" dt="2025-01-19T23:35:56.517" v="5213" actId="6549"/>
          <ac:spMkLst>
            <pc:docMk/>
            <pc:sldMk cId="3079127286" sldId="521"/>
            <ac:spMk id="3" creationId="{00000000-0000-0000-0000-000000000000}"/>
          </ac:spMkLst>
        </pc:spChg>
      </pc:sldChg>
      <pc:sldChg chg="modSp add modAnim">
        <pc:chgData name="Toepel, Friedrich" userId="5dc3ac7e-7acf-48f5-b2e3-64ccfa4b8754" providerId="ADAL" clId="{9FC72CAA-2A49-40F8-969E-B4271BF1341B}" dt="2025-01-26T00:16:28.699" v="5642" actId="20577"/>
        <pc:sldMkLst>
          <pc:docMk/>
          <pc:sldMk cId="1456720965" sldId="522"/>
        </pc:sldMkLst>
        <pc:spChg chg="mod">
          <ac:chgData name="Toepel, Friedrich" userId="5dc3ac7e-7acf-48f5-b2e3-64ccfa4b8754" providerId="ADAL" clId="{9FC72CAA-2A49-40F8-969E-B4271BF1341B}" dt="2025-01-26T00:16:28.699" v="5642" actId="20577"/>
          <ac:spMkLst>
            <pc:docMk/>
            <pc:sldMk cId="1456720965" sldId="522"/>
            <ac:spMk id="3" creationId="{00000000-0000-0000-0000-000000000000}"/>
          </ac:spMkLst>
        </pc:spChg>
      </pc:sldChg>
      <pc:sldChg chg="modSp add modAnim">
        <pc:chgData name="Toepel, Friedrich" userId="5dc3ac7e-7acf-48f5-b2e3-64ccfa4b8754" providerId="ADAL" clId="{9FC72CAA-2A49-40F8-969E-B4271BF1341B}" dt="2025-01-19T23:47:15.988" v="5473" actId="6549"/>
        <pc:sldMkLst>
          <pc:docMk/>
          <pc:sldMk cId="271164589" sldId="523"/>
        </pc:sldMkLst>
        <pc:spChg chg="mod">
          <ac:chgData name="Toepel, Friedrich" userId="5dc3ac7e-7acf-48f5-b2e3-64ccfa4b8754" providerId="ADAL" clId="{9FC72CAA-2A49-40F8-969E-B4271BF1341B}" dt="2025-01-19T23:47:15.988" v="5473" actId="6549"/>
          <ac:spMkLst>
            <pc:docMk/>
            <pc:sldMk cId="271164589" sldId="523"/>
            <ac:spMk id="3" creationId="{00000000-0000-0000-0000-000000000000}"/>
          </ac:spMkLst>
        </pc:spChg>
      </pc:sldChg>
      <pc:sldChg chg="modSp add ord modAnim">
        <pc:chgData name="Toepel, Friedrich" userId="5dc3ac7e-7acf-48f5-b2e3-64ccfa4b8754" providerId="ADAL" clId="{9FC72CAA-2A49-40F8-969E-B4271BF1341B}" dt="2025-01-19T23:45:16.591" v="5418"/>
        <pc:sldMkLst>
          <pc:docMk/>
          <pc:sldMk cId="237246965" sldId="524"/>
        </pc:sldMkLst>
        <pc:spChg chg="mod">
          <ac:chgData name="Toepel, Friedrich" userId="5dc3ac7e-7acf-48f5-b2e3-64ccfa4b8754" providerId="ADAL" clId="{9FC72CAA-2A49-40F8-969E-B4271BF1341B}" dt="2025-01-19T23:45:10.474" v="5416" actId="6549"/>
          <ac:spMkLst>
            <pc:docMk/>
            <pc:sldMk cId="237246965" sldId="524"/>
            <ac:spMk id="3" creationId="{00000000-0000-0000-0000-000000000000}"/>
          </ac:spMkLst>
        </pc:spChg>
      </pc:sldChg>
      <pc:sldChg chg="modSp add modAnim">
        <pc:chgData name="Toepel, Friedrich" userId="5dc3ac7e-7acf-48f5-b2e3-64ccfa4b8754" providerId="ADAL" clId="{9FC72CAA-2A49-40F8-969E-B4271BF1341B}" dt="2025-01-19T23:49:35.233" v="5581" actId="6549"/>
        <pc:sldMkLst>
          <pc:docMk/>
          <pc:sldMk cId="3222667180" sldId="525"/>
        </pc:sldMkLst>
        <pc:spChg chg="mod">
          <ac:chgData name="Toepel, Friedrich" userId="5dc3ac7e-7acf-48f5-b2e3-64ccfa4b8754" providerId="ADAL" clId="{9FC72CAA-2A49-40F8-969E-B4271BF1341B}" dt="2025-01-19T23:49:35.233" v="5581" actId="6549"/>
          <ac:spMkLst>
            <pc:docMk/>
            <pc:sldMk cId="3222667180" sldId="525"/>
            <ac:spMk id="3" creationId="{00000000-0000-0000-0000-000000000000}"/>
          </ac:spMkLst>
        </pc:spChg>
      </pc:sldChg>
      <pc:sldChg chg="modSp add modAnim">
        <pc:chgData name="Toepel, Friedrich" userId="5dc3ac7e-7acf-48f5-b2e3-64ccfa4b8754" providerId="ADAL" clId="{9FC72CAA-2A49-40F8-969E-B4271BF1341B}" dt="2025-01-19T23:52:04.908" v="5631" actId="20577"/>
        <pc:sldMkLst>
          <pc:docMk/>
          <pc:sldMk cId="3912025832" sldId="526"/>
        </pc:sldMkLst>
        <pc:spChg chg="mod">
          <ac:chgData name="Toepel, Friedrich" userId="5dc3ac7e-7acf-48f5-b2e3-64ccfa4b8754" providerId="ADAL" clId="{9FC72CAA-2A49-40F8-969E-B4271BF1341B}" dt="2025-01-19T23:52:04.908" v="5631" actId="20577"/>
          <ac:spMkLst>
            <pc:docMk/>
            <pc:sldMk cId="3912025832" sldId="526"/>
            <ac:spMk id="3" creationId="{00000000-0000-0000-0000-000000000000}"/>
          </ac:spMkLst>
        </pc:spChg>
      </pc:sldChg>
      <pc:sldChg chg="modSp mod">
        <pc:chgData name="Toepel, Friedrich" userId="5dc3ac7e-7acf-48f5-b2e3-64ccfa4b8754" providerId="ADAL" clId="{9FC72CAA-2A49-40F8-969E-B4271BF1341B}" dt="2025-01-26T19:50:08.516" v="5740" actId="113"/>
        <pc:sldMkLst>
          <pc:docMk/>
          <pc:sldMk cId="1519031226" sldId="534"/>
        </pc:sldMkLst>
        <pc:spChg chg="mod">
          <ac:chgData name="Toepel, Friedrich" userId="5dc3ac7e-7acf-48f5-b2e3-64ccfa4b8754" providerId="ADAL" clId="{9FC72CAA-2A49-40F8-969E-B4271BF1341B}" dt="2025-01-26T19:50:08.516" v="5740" actId="113"/>
          <ac:spMkLst>
            <pc:docMk/>
            <pc:sldMk cId="1519031226" sldId="53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75A1D-5DD2-4084-9856-EBFCF4337674}" type="datetimeFigureOut">
              <a:rPr lang="en-US" smtClean="0"/>
              <a:t>1/26/2025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84EA9-AF21-4232-9985-579B77CBAEC8}" type="slidenum">
              <a:rPr lang="en-US" smtClean="0"/>
              <a:t>‹#›</a:t>
            </a:fld>
            <a:endParaRPr lang="en-US"/>
          </a:p>
        </p:txBody>
      </p:sp>
    </p:spTree>
    <p:extLst>
      <p:ext uri="{BB962C8B-B14F-4D97-AF65-F5344CB8AC3E}">
        <p14:creationId xmlns:p14="http://schemas.microsoft.com/office/powerpoint/2010/main" val="235566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29</a:t>
            </a:fld>
            <a:endParaRPr lang="en-US"/>
          </a:p>
        </p:txBody>
      </p:sp>
    </p:spTree>
    <p:extLst>
      <p:ext uri="{BB962C8B-B14F-4D97-AF65-F5344CB8AC3E}">
        <p14:creationId xmlns:p14="http://schemas.microsoft.com/office/powerpoint/2010/main" val="3193139434"/>
      </p:ext>
    </p:extLst>
  </p:cSld>
  <p:clrMapOvr>
    <a:masterClrMapping/>
  </p:clrMapOvr>
</p:notes>
</file>

<file path=ppt/notesSlides/notesSlide10.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41</a:t>
            </a:fld>
            <a:endParaRPr lang="en-US"/>
          </a:p>
        </p:txBody>
      </p:sp>
    </p:spTree>
    <p:extLst>
      <p:ext uri="{BB962C8B-B14F-4D97-AF65-F5344CB8AC3E}">
        <p14:creationId xmlns:p14="http://schemas.microsoft.com/office/powerpoint/2010/main" val="2978329499"/>
      </p:ext>
    </p:extLst>
  </p:cSld>
  <p:clrMapOvr>
    <a:masterClrMapping/>
  </p:clrMapOvr>
</p:notes>
</file>

<file path=ppt/notesSlides/notesSlide1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42</a:t>
            </a:fld>
            <a:endParaRPr lang="en-US"/>
          </a:p>
        </p:txBody>
      </p:sp>
    </p:spTree>
    <p:extLst>
      <p:ext uri="{BB962C8B-B14F-4D97-AF65-F5344CB8AC3E}">
        <p14:creationId xmlns:p14="http://schemas.microsoft.com/office/powerpoint/2010/main" val="4250355607"/>
      </p:ext>
    </p:extLst>
  </p:cSld>
  <p:clrMapOvr>
    <a:masterClrMapping/>
  </p:clrMapOvr>
</p:notes>
</file>

<file path=ppt/notesSlides/notesSlide1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43</a:t>
            </a:fld>
            <a:endParaRPr lang="en-US"/>
          </a:p>
        </p:txBody>
      </p:sp>
    </p:spTree>
    <p:extLst>
      <p:ext uri="{BB962C8B-B14F-4D97-AF65-F5344CB8AC3E}">
        <p14:creationId xmlns:p14="http://schemas.microsoft.com/office/powerpoint/2010/main" val="1928186563"/>
      </p:ext>
    </p:extLst>
  </p:cSld>
  <p:clrMapOvr>
    <a:masterClrMapping/>
  </p:clrMapOvr>
</p:notes>
</file>

<file path=ppt/notesSlides/notesSlide1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44</a:t>
            </a:fld>
            <a:endParaRPr lang="en-US"/>
          </a:p>
        </p:txBody>
      </p:sp>
    </p:spTree>
    <p:extLst>
      <p:ext uri="{BB962C8B-B14F-4D97-AF65-F5344CB8AC3E}">
        <p14:creationId xmlns:p14="http://schemas.microsoft.com/office/powerpoint/2010/main" val="541903246"/>
      </p:ext>
    </p:extLst>
  </p:cSld>
  <p:clrMapOvr>
    <a:masterClrMapping/>
  </p:clrMapOvr>
</p:notes>
</file>

<file path=ppt/notesSlides/notesSlide1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45</a:t>
            </a:fld>
            <a:endParaRPr lang="en-US"/>
          </a:p>
        </p:txBody>
      </p:sp>
    </p:spTree>
    <p:extLst>
      <p:ext uri="{BB962C8B-B14F-4D97-AF65-F5344CB8AC3E}">
        <p14:creationId xmlns:p14="http://schemas.microsoft.com/office/powerpoint/2010/main" val="1206589931"/>
      </p:ext>
    </p:extLst>
  </p:cSld>
  <p:clrMapOvr>
    <a:masterClrMapping/>
  </p:clrMapOvr>
</p:notes>
</file>

<file path=ppt/notesSlides/notesSlide1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46</a:t>
            </a:fld>
            <a:endParaRPr lang="en-US"/>
          </a:p>
        </p:txBody>
      </p:sp>
    </p:spTree>
    <p:extLst>
      <p:ext uri="{BB962C8B-B14F-4D97-AF65-F5344CB8AC3E}">
        <p14:creationId xmlns:p14="http://schemas.microsoft.com/office/powerpoint/2010/main" val="1980994843"/>
      </p:ext>
    </p:extLst>
  </p:cSld>
  <p:clrMapOvr>
    <a:masterClrMapping/>
  </p:clrMapOvr>
</p:notes>
</file>

<file path=ppt/notesSlides/notesSlide1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47</a:t>
            </a:fld>
            <a:endParaRPr lang="en-US"/>
          </a:p>
        </p:txBody>
      </p:sp>
    </p:spTree>
    <p:extLst>
      <p:ext uri="{BB962C8B-B14F-4D97-AF65-F5344CB8AC3E}">
        <p14:creationId xmlns:p14="http://schemas.microsoft.com/office/powerpoint/2010/main" val="355798927"/>
      </p:ext>
    </p:extLst>
  </p:cSld>
  <p:clrMapOvr>
    <a:masterClrMapping/>
  </p:clrMapOvr>
</p:notes>
</file>

<file path=ppt/notesSlides/notesSlide1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48</a:t>
            </a:fld>
            <a:endParaRPr lang="en-US"/>
          </a:p>
        </p:txBody>
      </p:sp>
    </p:spTree>
    <p:extLst>
      <p:ext uri="{BB962C8B-B14F-4D97-AF65-F5344CB8AC3E}">
        <p14:creationId xmlns:p14="http://schemas.microsoft.com/office/powerpoint/2010/main" val="2876807058"/>
      </p:ext>
    </p:extLst>
  </p:cSld>
  <p:clrMapOvr>
    <a:masterClrMapping/>
  </p:clrMapOvr>
</p:notes>
</file>

<file path=ppt/notesSlides/notesSlide1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49</a:t>
            </a:fld>
            <a:endParaRPr lang="en-US"/>
          </a:p>
        </p:txBody>
      </p:sp>
    </p:spTree>
    <p:extLst>
      <p:ext uri="{BB962C8B-B14F-4D97-AF65-F5344CB8AC3E}">
        <p14:creationId xmlns:p14="http://schemas.microsoft.com/office/powerpoint/2010/main" val="3813766316"/>
      </p:ext>
    </p:extLst>
  </p:cSld>
  <p:clrMapOvr>
    <a:masterClrMapping/>
  </p:clrMapOvr>
</p:notes>
</file>

<file path=ppt/notesSlides/notesSlide1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50</a:t>
            </a:fld>
            <a:endParaRPr lang="en-US"/>
          </a:p>
        </p:txBody>
      </p:sp>
    </p:spTree>
    <p:extLst>
      <p:ext uri="{BB962C8B-B14F-4D97-AF65-F5344CB8AC3E}">
        <p14:creationId xmlns:p14="http://schemas.microsoft.com/office/powerpoint/2010/main" val="1693001101"/>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33</a:t>
            </a:fld>
            <a:endParaRPr lang="en-US"/>
          </a:p>
        </p:txBody>
      </p:sp>
    </p:spTree>
    <p:extLst>
      <p:ext uri="{BB962C8B-B14F-4D97-AF65-F5344CB8AC3E}">
        <p14:creationId xmlns:p14="http://schemas.microsoft.com/office/powerpoint/2010/main" val="879083379"/>
      </p:ext>
    </p:extLst>
  </p:cSld>
  <p:clrMapOvr>
    <a:masterClrMapping/>
  </p:clrMapOvr>
</p:notes>
</file>

<file path=ppt/notesSlides/notesSlide20.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51</a:t>
            </a:fld>
            <a:endParaRPr lang="en-US"/>
          </a:p>
        </p:txBody>
      </p:sp>
    </p:spTree>
    <p:extLst>
      <p:ext uri="{BB962C8B-B14F-4D97-AF65-F5344CB8AC3E}">
        <p14:creationId xmlns:p14="http://schemas.microsoft.com/office/powerpoint/2010/main" val="3694654061"/>
      </p:ext>
    </p:extLst>
  </p:cSld>
  <p:clrMapOvr>
    <a:masterClrMapping/>
  </p:clrMapOvr>
</p:notes>
</file>

<file path=ppt/notesSlides/notesSlide2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52</a:t>
            </a:fld>
            <a:endParaRPr lang="en-US"/>
          </a:p>
        </p:txBody>
      </p:sp>
    </p:spTree>
    <p:extLst>
      <p:ext uri="{BB962C8B-B14F-4D97-AF65-F5344CB8AC3E}">
        <p14:creationId xmlns:p14="http://schemas.microsoft.com/office/powerpoint/2010/main" val="1496506075"/>
      </p:ext>
    </p:extLst>
  </p:cSld>
  <p:clrMapOvr>
    <a:masterClrMapping/>
  </p:clrMapOvr>
</p:notes>
</file>

<file path=ppt/notesSlides/notesSlide2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53</a:t>
            </a:fld>
            <a:endParaRPr lang="en-US"/>
          </a:p>
        </p:txBody>
      </p:sp>
    </p:spTree>
    <p:extLst>
      <p:ext uri="{BB962C8B-B14F-4D97-AF65-F5344CB8AC3E}">
        <p14:creationId xmlns:p14="http://schemas.microsoft.com/office/powerpoint/2010/main" val="390578989"/>
      </p:ext>
    </p:extLst>
  </p:cSld>
  <p:clrMapOvr>
    <a:masterClrMapping/>
  </p:clrMapOvr>
</p:notes>
</file>

<file path=ppt/notesSlides/notesSlide2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54</a:t>
            </a:fld>
            <a:endParaRPr lang="en-US"/>
          </a:p>
        </p:txBody>
      </p:sp>
    </p:spTree>
    <p:extLst>
      <p:ext uri="{BB962C8B-B14F-4D97-AF65-F5344CB8AC3E}">
        <p14:creationId xmlns:p14="http://schemas.microsoft.com/office/powerpoint/2010/main" val="481759712"/>
      </p:ext>
    </p:extLst>
  </p:cSld>
  <p:clrMapOvr>
    <a:masterClrMapping/>
  </p:clrMapOvr>
</p:notes>
</file>

<file path=ppt/notesSlides/notesSlide2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55</a:t>
            </a:fld>
            <a:endParaRPr lang="en-US"/>
          </a:p>
        </p:txBody>
      </p:sp>
    </p:spTree>
    <p:extLst>
      <p:ext uri="{BB962C8B-B14F-4D97-AF65-F5344CB8AC3E}">
        <p14:creationId xmlns:p14="http://schemas.microsoft.com/office/powerpoint/2010/main" val="459367919"/>
      </p:ext>
    </p:extLst>
  </p:cSld>
  <p:clrMapOvr>
    <a:masterClrMapping/>
  </p:clrMapOvr>
</p:notes>
</file>

<file path=ppt/notesSlides/notesSlide2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56</a:t>
            </a:fld>
            <a:endParaRPr lang="en-US"/>
          </a:p>
        </p:txBody>
      </p:sp>
    </p:spTree>
    <p:extLst>
      <p:ext uri="{BB962C8B-B14F-4D97-AF65-F5344CB8AC3E}">
        <p14:creationId xmlns:p14="http://schemas.microsoft.com/office/powerpoint/2010/main" val="1488273503"/>
      </p:ext>
    </p:extLst>
  </p:cSld>
  <p:clrMapOvr>
    <a:masterClrMapping/>
  </p:clrMapOvr>
</p:notes>
</file>

<file path=ppt/notesSlides/notesSlide2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57</a:t>
            </a:fld>
            <a:endParaRPr lang="en-US"/>
          </a:p>
        </p:txBody>
      </p:sp>
    </p:spTree>
    <p:extLst>
      <p:ext uri="{BB962C8B-B14F-4D97-AF65-F5344CB8AC3E}">
        <p14:creationId xmlns:p14="http://schemas.microsoft.com/office/powerpoint/2010/main" val="3107400649"/>
      </p:ext>
    </p:extLst>
  </p:cSld>
  <p:clrMapOvr>
    <a:masterClrMapping/>
  </p:clrMapOvr>
</p:notes>
</file>

<file path=ppt/notesSlides/notesSlide2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58</a:t>
            </a:fld>
            <a:endParaRPr lang="en-US"/>
          </a:p>
        </p:txBody>
      </p:sp>
    </p:spTree>
    <p:extLst>
      <p:ext uri="{BB962C8B-B14F-4D97-AF65-F5344CB8AC3E}">
        <p14:creationId xmlns:p14="http://schemas.microsoft.com/office/powerpoint/2010/main" val="365282548"/>
      </p:ext>
    </p:extLst>
  </p:cSld>
  <p:clrMapOvr>
    <a:masterClrMapping/>
  </p:clrMapOvr>
</p:notes>
</file>

<file path=ppt/notesSlides/notesSlide2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59</a:t>
            </a:fld>
            <a:endParaRPr lang="en-US"/>
          </a:p>
        </p:txBody>
      </p:sp>
    </p:spTree>
    <p:extLst>
      <p:ext uri="{BB962C8B-B14F-4D97-AF65-F5344CB8AC3E}">
        <p14:creationId xmlns:p14="http://schemas.microsoft.com/office/powerpoint/2010/main" val="3069583316"/>
      </p:ext>
    </p:extLst>
  </p:cSld>
  <p:clrMapOvr>
    <a:masterClrMapping/>
  </p:clrMapOvr>
</p:notes>
</file>

<file path=ppt/notesSlides/notesSlide2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60</a:t>
            </a:fld>
            <a:endParaRPr lang="en-US"/>
          </a:p>
        </p:txBody>
      </p:sp>
    </p:spTree>
    <p:extLst>
      <p:ext uri="{BB962C8B-B14F-4D97-AF65-F5344CB8AC3E}">
        <p14:creationId xmlns:p14="http://schemas.microsoft.com/office/powerpoint/2010/main" val="2599963589"/>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34</a:t>
            </a:fld>
            <a:endParaRPr lang="en-US"/>
          </a:p>
        </p:txBody>
      </p:sp>
    </p:spTree>
    <p:extLst>
      <p:ext uri="{BB962C8B-B14F-4D97-AF65-F5344CB8AC3E}">
        <p14:creationId xmlns:p14="http://schemas.microsoft.com/office/powerpoint/2010/main" val="1374788930"/>
      </p:ext>
    </p:extLst>
  </p:cSld>
  <p:clrMapOvr>
    <a:masterClrMapping/>
  </p:clrMapOvr>
</p:notes>
</file>

<file path=ppt/notesSlides/notesSlide30.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61</a:t>
            </a:fld>
            <a:endParaRPr lang="en-US"/>
          </a:p>
        </p:txBody>
      </p:sp>
    </p:spTree>
    <p:extLst>
      <p:ext uri="{BB962C8B-B14F-4D97-AF65-F5344CB8AC3E}">
        <p14:creationId xmlns:p14="http://schemas.microsoft.com/office/powerpoint/2010/main" val="1248321581"/>
      </p:ext>
    </p:extLst>
  </p:cSld>
  <p:clrMapOvr>
    <a:masterClrMapping/>
  </p:clrMapOvr>
</p:notes>
</file>

<file path=ppt/notesSlides/notesSlide3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62</a:t>
            </a:fld>
            <a:endParaRPr lang="en-US"/>
          </a:p>
        </p:txBody>
      </p:sp>
    </p:spTree>
    <p:extLst>
      <p:ext uri="{BB962C8B-B14F-4D97-AF65-F5344CB8AC3E}">
        <p14:creationId xmlns:p14="http://schemas.microsoft.com/office/powerpoint/2010/main" val="2531833760"/>
      </p:ext>
    </p:extLst>
  </p:cSld>
  <p:clrMapOvr>
    <a:masterClrMapping/>
  </p:clrMapOvr>
</p:notes>
</file>

<file path=ppt/notesSlides/notesSlide3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63</a:t>
            </a:fld>
            <a:endParaRPr lang="en-US"/>
          </a:p>
        </p:txBody>
      </p:sp>
    </p:spTree>
    <p:extLst>
      <p:ext uri="{BB962C8B-B14F-4D97-AF65-F5344CB8AC3E}">
        <p14:creationId xmlns:p14="http://schemas.microsoft.com/office/powerpoint/2010/main" val="4293379201"/>
      </p:ext>
    </p:extLst>
  </p:cSld>
  <p:clrMapOvr>
    <a:masterClrMapping/>
  </p:clrMapOvr>
</p:notes>
</file>

<file path=ppt/notesSlides/notesSlide3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64</a:t>
            </a:fld>
            <a:endParaRPr lang="en-US"/>
          </a:p>
        </p:txBody>
      </p:sp>
    </p:spTree>
    <p:extLst>
      <p:ext uri="{BB962C8B-B14F-4D97-AF65-F5344CB8AC3E}">
        <p14:creationId xmlns:p14="http://schemas.microsoft.com/office/powerpoint/2010/main" val="3162502127"/>
      </p:ext>
    </p:extLst>
  </p:cSld>
  <p:clrMapOvr>
    <a:masterClrMapping/>
  </p:clrMapOvr>
</p:notes>
</file>

<file path=ppt/notesSlides/notesSlide3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65</a:t>
            </a:fld>
            <a:endParaRPr lang="en-US"/>
          </a:p>
        </p:txBody>
      </p:sp>
    </p:spTree>
    <p:extLst>
      <p:ext uri="{BB962C8B-B14F-4D97-AF65-F5344CB8AC3E}">
        <p14:creationId xmlns:p14="http://schemas.microsoft.com/office/powerpoint/2010/main" val="1422348197"/>
      </p:ext>
    </p:extLst>
  </p:cSld>
  <p:clrMapOvr>
    <a:masterClrMapping/>
  </p:clrMapOvr>
</p:notes>
</file>

<file path=ppt/notesSlides/notesSlide3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66</a:t>
            </a:fld>
            <a:endParaRPr lang="en-US"/>
          </a:p>
        </p:txBody>
      </p:sp>
    </p:spTree>
    <p:extLst>
      <p:ext uri="{BB962C8B-B14F-4D97-AF65-F5344CB8AC3E}">
        <p14:creationId xmlns:p14="http://schemas.microsoft.com/office/powerpoint/2010/main" val="3388513422"/>
      </p:ext>
    </p:extLst>
  </p:cSld>
  <p:clrMapOvr>
    <a:masterClrMapping/>
  </p:clrMapOvr>
</p:notes>
</file>

<file path=ppt/notesSlides/notesSlide3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67</a:t>
            </a:fld>
            <a:endParaRPr lang="en-US"/>
          </a:p>
        </p:txBody>
      </p:sp>
    </p:spTree>
    <p:extLst>
      <p:ext uri="{BB962C8B-B14F-4D97-AF65-F5344CB8AC3E}">
        <p14:creationId xmlns:p14="http://schemas.microsoft.com/office/powerpoint/2010/main" val="4180322453"/>
      </p:ext>
    </p:extLst>
  </p:cSld>
  <p:clrMapOvr>
    <a:masterClrMapping/>
  </p:clrMapOvr>
</p:notes>
</file>

<file path=ppt/notesSlides/notesSlide3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68</a:t>
            </a:fld>
            <a:endParaRPr lang="en-US"/>
          </a:p>
        </p:txBody>
      </p:sp>
    </p:spTree>
    <p:extLst>
      <p:ext uri="{BB962C8B-B14F-4D97-AF65-F5344CB8AC3E}">
        <p14:creationId xmlns:p14="http://schemas.microsoft.com/office/powerpoint/2010/main" val="13661585"/>
      </p:ext>
    </p:extLst>
  </p:cSld>
  <p:clrMapOvr>
    <a:masterClrMapping/>
  </p:clrMapOvr>
</p:notes>
</file>

<file path=ppt/notesSlides/notesSlide3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69</a:t>
            </a:fld>
            <a:endParaRPr lang="en-US"/>
          </a:p>
        </p:txBody>
      </p:sp>
    </p:spTree>
    <p:extLst>
      <p:ext uri="{BB962C8B-B14F-4D97-AF65-F5344CB8AC3E}">
        <p14:creationId xmlns:p14="http://schemas.microsoft.com/office/powerpoint/2010/main" val="1221865817"/>
      </p:ext>
    </p:extLst>
  </p:cSld>
  <p:clrMapOvr>
    <a:masterClrMapping/>
  </p:clrMapOvr>
</p:notes>
</file>

<file path=ppt/notesSlides/notesSlide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35</a:t>
            </a:fld>
            <a:endParaRPr lang="en-US"/>
          </a:p>
        </p:txBody>
      </p:sp>
    </p:spTree>
    <p:extLst>
      <p:ext uri="{BB962C8B-B14F-4D97-AF65-F5344CB8AC3E}">
        <p14:creationId xmlns:p14="http://schemas.microsoft.com/office/powerpoint/2010/main" val="4289733204"/>
      </p:ext>
    </p:extLst>
  </p:cSld>
  <p:clrMapOvr>
    <a:masterClrMapping/>
  </p:clrMapOvr>
</p:notes>
</file>

<file path=ppt/notesSlides/notesSlide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36</a:t>
            </a:fld>
            <a:endParaRPr lang="en-US"/>
          </a:p>
        </p:txBody>
      </p:sp>
    </p:spTree>
    <p:extLst>
      <p:ext uri="{BB962C8B-B14F-4D97-AF65-F5344CB8AC3E}">
        <p14:creationId xmlns:p14="http://schemas.microsoft.com/office/powerpoint/2010/main" val="1849899680"/>
      </p:ext>
    </p:extLst>
  </p:cSld>
  <p:clrMapOvr>
    <a:masterClrMapping/>
  </p:clrMapOvr>
</p:notes>
</file>

<file path=ppt/notesSlides/notesSlide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37</a:t>
            </a:fld>
            <a:endParaRPr lang="en-US"/>
          </a:p>
        </p:txBody>
      </p:sp>
    </p:spTree>
    <p:extLst>
      <p:ext uri="{BB962C8B-B14F-4D97-AF65-F5344CB8AC3E}">
        <p14:creationId xmlns:p14="http://schemas.microsoft.com/office/powerpoint/2010/main" val="3766877174"/>
      </p:ext>
    </p:extLst>
  </p:cSld>
  <p:clrMapOvr>
    <a:masterClrMapping/>
  </p:clrMapOvr>
</p:notes>
</file>

<file path=ppt/notesSlides/notesSlide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38</a:t>
            </a:fld>
            <a:endParaRPr lang="en-US"/>
          </a:p>
        </p:txBody>
      </p:sp>
    </p:spTree>
    <p:extLst>
      <p:ext uri="{BB962C8B-B14F-4D97-AF65-F5344CB8AC3E}">
        <p14:creationId xmlns:p14="http://schemas.microsoft.com/office/powerpoint/2010/main" val="1503058727"/>
      </p:ext>
    </p:extLst>
  </p:cSld>
  <p:clrMapOvr>
    <a:masterClrMapping/>
  </p:clrMapOvr>
</p:notes>
</file>

<file path=ppt/notesSlides/notesSlide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39</a:t>
            </a:fld>
            <a:endParaRPr lang="en-US"/>
          </a:p>
        </p:txBody>
      </p:sp>
    </p:spTree>
    <p:extLst>
      <p:ext uri="{BB962C8B-B14F-4D97-AF65-F5344CB8AC3E}">
        <p14:creationId xmlns:p14="http://schemas.microsoft.com/office/powerpoint/2010/main" val="86380686"/>
      </p:ext>
    </p:extLst>
  </p:cSld>
  <p:clrMapOvr>
    <a:masterClrMapping/>
  </p:clrMapOvr>
</p:notes>
</file>

<file path=ppt/notesSlides/notesSlide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284EA9-AF21-4232-9985-579B77CBAEC8}" type="slidenum">
              <a:rPr lang="en-US" smtClean="0"/>
              <a:t>40</a:t>
            </a:fld>
            <a:endParaRPr lang="en-US"/>
          </a:p>
        </p:txBody>
      </p:sp>
    </p:spTree>
    <p:extLst>
      <p:ext uri="{BB962C8B-B14F-4D97-AF65-F5344CB8AC3E}">
        <p14:creationId xmlns:p14="http://schemas.microsoft.com/office/powerpoint/2010/main" val="3160929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26.01.2025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66731749"/>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26.01.2025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160846133"/>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26.01.2025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854388700"/>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26.01.2025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198164205"/>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26.01.2025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056523207"/>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A5B7DB0-5D1B-40FA-89E5-7C191015066F}" type="datetimeFigureOut">
              <a:rPr lang="de-DE" smtClean="0"/>
              <a:t>26.01.2025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350385113"/>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A5B7DB0-5D1B-40FA-89E5-7C191015066F}" type="datetimeFigureOut">
              <a:rPr lang="de-DE" smtClean="0"/>
              <a:t>26.01.2025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929603426"/>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A5B7DB0-5D1B-40FA-89E5-7C191015066F}" type="datetimeFigureOut">
              <a:rPr lang="de-DE" smtClean="0"/>
              <a:t>26.01.2025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824035111"/>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A5B7DB0-5D1B-40FA-89E5-7C191015066F}" type="datetimeFigureOut">
              <a:rPr lang="de-DE" smtClean="0"/>
              <a:t>26.01.2025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389655565"/>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26.01.2025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817555575"/>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26.01.2025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963407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B7DB0-5D1B-40FA-89E5-7C191015066F}" type="datetimeFigureOut">
              <a:rPr lang="de-DE" smtClean="0"/>
              <a:t>26.01.2025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3D88A-4721-4C31-96A2-24F8118E0E5A}" type="slidenum">
              <a:rPr lang="de-DE" smtClean="0"/>
              <a:t>‹#›</a:t>
            </a:fld>
            <a:endParaRPr lang="de-DE"/>
          </a:p>
        </p:txBody>
      </p:sp>
    </p:spTree>
    <p:extLst>
      <p:ext uri="{BB962C8B-B14F-4D97-AF65-F5344CB8AC3E}">
        <p14:creationId xmlns:p14="http://schemas.microsoft.com/office/powerpoint/2010/main" val="1000296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el 1" descr="" title=""/>
          <p:cNvSpPr>
            <a:spLocks noGrp="1"/>
          </p:cNvSpPr>
          <p:nvPr>
            <p:ph type="ctrTitle"/>
          </p:nvPr>
        </p:nvSpPr>
        <p:spPr/>
        <p:txBody>
          <a:bodyPr/>
          <a:lstStyle/>
          <a:p>
            <a:r>
              <a:rPr lang="de-DE" dirty="0"/>
              <a:t>Klausur S 1377 Strafrecht</a:t>
            </a:r>
            <a:br>
              <a:rPr lang="de-DE" dirty="0"/>
            </a:br>
            <a:r>
              <a:rPr lang="de-DE" dirty="0"/>
              <a:t>WS 2024/2025</a:t>
            </a:r>
          </a:p>
        </p:txBody>
      </p:sp>
      <p:sp>
        <p:nvSpPr>
          <p:cNvPr id="3" name="Untertitel 2" descr="" title=""/>
          <p:cNvSpPr>
            <a:spLocks noGrp="1"/>
          </p:cNvSpPr>
          <p:nvPr>
            <p:ph type="subTitle" idx="1"/>
          </p:nvPr>
        </p:nvSpPr>
        <p:spPr/>
        <p:txBody>
          <a:bodyPr/>
          <a:lstStyle/>
          <a:p>
            <a:r>
              <a:rPr lang="de-DE" dirty="0"/>
              <a:t>Friedrich Toepel</a:t>
            </a:r>
          </a:p>
          <a:p>
            <a:endParaRPr lang="de-DE" dirty="0"/>
          </a:p>
        </p:txBody>
      </p:sp>
    </p:spTree>
    <p:extLst>
      <p:ext uri="{BB962C8B-B14F-4D97-AF65-F5344CB8AC3E}">
        <p14:creationId xmlns:p14="http://schemas.microsoft.com/office/powerpoint/2010/main" val="3116851891"/>
      </p:ext>
    </p:extLst>
  </p:cSld>
  <p:clrMapOvr>
    <a:masterClrMapping/>
  </p:clrMapOvr>
</p:sld>
</file>

<file path=ppt/slides/slide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Gewahrsam = von einem Herrschaftswillen getragene tatsächliche Sachherrschaft beurteilt sich nach den Umständen des Einzelfalls und den Anschauungen des täglichen Lebens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Gewahrsam auch kann in gelockerter Form bei räumlicher Entfernung der Sache vom Gewahrsamsinhaber fortbestehen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Hier: Fahrrad sicherte D mit einem Schloss und manifestierte damit seine Einwirkungsmöglichkeit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Nach der Verkehrsauffassung: D hatte Gewahrsam an dem Fahrrad</a:t>
            </a:r>
          </a:p>
        </p:txBody>
      </p:sp>
    </p:spTree>
    <p:extLst>
      <p:ext uri="{BB962C8B-B14F-4D97-AF65-F5344CB8AC3E}">
        <p14:creationId xmlns:p14="http://schemas.microsoft.com/office/powerpoint/2010/main" val="1632206920"/>
      </p:ext>
    </p:extLst>
  </p:cSld>
  <p:clrMapOvr>
    <a:masterClrMapping/>
  </p:clrMapOvr>
</p:sld>
</file>

<file path=ppt/slides/slide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err="1">
                <a:latin typeface="Arial" panose="020B0604020202020204" pitchFamily="34" charset="0"/>
                <a:ea typeface="Calibri" panose="020F0502020204030204" pitchFamily="34" charset="0"/>
                <a:cs typeface="Arial" panose="020B0604020202020204" pitchFamily="34" charset="0"/>
              </a:rPr>
              <a:t>bb</a:t>
            </a:r>
            <a:r>
              <a:rPr lang="de-DE" sz="3200" dirty="0">
                <a:latin typeface="Arial" panose="020B0604020202020204" pitchFamily="34" charset="0"/>
                <a:ea typeface="Calibri" panose="020F0502020204030204" pitchFamily="34" charset="0"/>
                <a:cs typeface="Arial" panose="020B0604020202020204" pitchFamily="34" charset="0"/>
              </a:rPr>
              <a:t>) Bruch des Gewahrsams: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 entfernte das Fahrrad ohne Willen des 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cc) Begründung neuen Gewahrsams: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Täter hat die Herrschaft über die Sache derart erlangt, dass er sie ohne Behinderung durch den alten Gewahrsamsinhaber ausüben und dieser über die Sache nicht mehr verfügen kann, ohne seinerseits die Verfügungsgewalt des Täters zu brechen?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exakter Zeitpunkt hier nicht entscheidend, neuer Gewahrsam des M spätestens, als M das Fahrrad in seine Wohnung verbrachte.</a:t>
            </a:r>
          </a:p>
        </p:txBody>
      </p:sp>
    </p:spTree>
    <p:extLst>
      <p:ext uri="{BB962C8B-B14F-4D97-AF65-F5344CB8AC3E}">
        <p14:creationId xmlns:p14="http://schemas.microsoft.com/office/powerpoint/2010/main" val="1156316657"/>
      </p:ext>
    </p:extLst>
  </p:cSld>
  <p:clrMapOvr>
    <a:masterClrMapping/>
  </p:clrMapOvr>
</p:sld>
</file>

<file path=ppt/slides/slide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Objektiver Tatbestand des § 242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Subjektiver Tatbestand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Vorsatz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Absicht rechtswidriger Zueignung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Rechtswidrigkeit und 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3. Regelbeispiel</a:t>
            </a:r>
          </a:p>
          <a:p>
            <a:pPr algn="just">
              <a:lnSpc>
                <a:spcPct val="115000"/>
              </a:lnSpc>
              <a:spcAft>
                <a:spcPts val="1000"/>
              </a:spcAft>
            </a:pPr>
            <a:r>
              <a:rPr lang="de-DE" sz="3200" b="1" u="sng" dirty="0">
                <a:latin typeface="Arial" panose="020B0604020202020204" pitchFamily="34" charset="0"/>
                <a:ea typeface="Calibri" panose="020F0502020204030204" pitchFamily="34" charset="0"/>
                <a:cs typeface="Arial" panose="020B0604020202020204" pitchFamily="34" charset="0"/>
              </a:rPr>
              <a:t>§ 243 I 2 Nr. 2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durch ein verschlossenes Behältnis oder eine andere Schutzvorrichtung gegen Wegnahme besonders gesichert?</a:t>
            </a:r>
          </a:p>
        </p:txBody>
      </p:sp>
    </p:spTree>
    <p:extLst>
      <p:ext uri="{BB962C8B-B14F-4D97-AF65-F5344CB8AC3E}">
        <p14:creationId xmlns:p14="http://schemas.microsoft.com/office/powerpoint/2010/main" val="2758995562"/>
      </p:ext>
    </p:extLst>
  </p:cSld>
  <p:clrMapOvr>
    <a:masterClrMapping/>
  </p:clrMapOvr>
</p:sld>
</file>

<file path=ppt/slides/slide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Schloss stellt grundsätzlich eine andere Schutzvorrichtung dar, die ein Fahrrad gegen Wegnahme besonders sichern soll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Fraglich, wie es sich auswirkt, dass M das </a:t>
            </a:r>
            <a:r>
              <a:rPr lang="de-DE" sz="3200" b="1" dirty="0">
                <a:latin typeface="Arial" panose="020B0604020202020204" pitchFamily="34" charset="0"/>
                <a:ea typeface="Calibri" panose="020F0502020204030204" pitchFamily="34" charset="0"/>
                <a:cs typeface="Arial" panose="020B0604020202020204" pitchFamily="34" charset="0"/>
              </a:rPr>
              <a:t>Fahrrad mitsamt dem unzerstörten Schloss </a:t>
            </a:r>
            <a:r>
              <a:rPr lang="de-DE" sz="3200" dirty="0">
                <a:latin typeface="Arial" panose="020B0604020202020204" pitchFamily="34" charset="0"/>
                <a:ea typeface="Calibri" panose="020F0502020204030204" pitchFamily="34" charset="0"/>
                <a:cs typeface="Arial" panose="020B0604020202020204" pitchFamily="34" charset="0"/>
              </a:rPr>
              <a:t>mitgenommen hat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Literatur teilweise: </a:t>
            </a:r>
            <a:r>
              <a:rPr lang="de-DE" sz="3200" dirty="0">
                <a:latin typeface="Arial" panose="020B0604020202020204" pitchFamily="34" charset="0"/>
                <a:ea typeface="Calibri" panose="020F0502020204030204" pitchFamily="34" charset="0"/>
                <a:cs typeface="Arial" panose="020B0604020202020204" pitchFamily="34" charset="0"/>
              </a:rPr>
              <a:t>nach der Beschaffenheit der Sache und der Sicherungsvorkehrung  bzw. danach differenziert, ob die Schutzvorrichtung die Wegnahme erschwere oder auffällig mache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kein besonders schwerer Fall, wenn die Sicherungsvorkehrung wegen der Beschaffenheit der Sache einer Wegnahme nicht entgegenstehen kann</a:t>
            </a:r>
          </a:p>
        </p:txBody>
      </p:sp>
    </p:spTree>
    <p:extLst>
      <p:ext uri="{BB962C8B-B14F-4D97-AF65-F5344CB8AC3E}">
        <p14:creationId xmlns:p14="http://schemas.microsoft.com/office/powerpoint/2010/main" val="3886597720"/>
      </p:ext>
    </p:extLst>
  </p:cSld>
  <p:clrMapOvr>
    <a:masterClrMapping/>
  </p:clrMapOvr>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Z. B. Kofferschloss an einem kleinen Koffer; anders, wenn die Sache in einem schweren Safe liege, und der Täter es schaffe, die Sache samt dem schweren Safe abzutransportieren.</a:t>
            </a:r>
          </a:p>
          <a:p>
            <a:pPr lvl="1" algn="just">
              <a:lnSpc>
                <a:spcPct val="115000"/>
              </a:lnSpc>
              <a:spcAft>
                <a:spcPts val="1000"/>
              </a:spcAft>
            </a:pPr>
            <a:r>
              <a:rPr lang="de-DE" sz="2800" dirty="0">
                <a:latin typeface="Arial" panose="020B0604020202020204" pitchFamily="34" charset="0"/>
                <a:ea typeface="Calibri" panose="020F0502020204030204" pitchFamily="34" charset="0"/>
                <a:cs typeface="Arial" panose="020B0604020202020204" pitchFamily="34" charset="0"/>
              </a:rPr>
              <a:t>Schloss an sich hier von geringem Gewicht; Abtransport eines Fahrrads, wird aber </a:t>
            </a:r>
            <a:r>
              <a:rPr lang="de-DE" sz="2800" b="1" dirty="0">
                <a:latin typeface="Arial" panose="020B0604020202020204" pitchFamily="34" charset="0"/>
                <a:ea typeface="Calibri" panose="020F0502020204030204" pitchFamily="34" charset="0"/>
                <a:cs typeface="Arial" panose="020B0604020202020204" pitchFamily="34" charset="0"/>
              </a:rPr>
              <a:t>durch die Blockade mindestens eines Rades erheblich erschwert</a:t>
            </a:r>
            <a:r>
              <a:rPr lang="de-DE" sz="2800"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dieser Auffassung Regelbeispiel daher +</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hM</a:t>
            </a: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dirty="0">
                <a:latin typeface="Arial" panose="020B0604020202020204" pitchFamily="34" charset="0"/>
                <a:ea typeface="Calibri" panose="020F0502020204030204" pitchFamily="34" charset="0"/>
                <a:cs typeface="Arial" panose="020B0604020202020204" pitchFamily="34" charset="0"/>
              </a:rPr>
              <a:t>Regelbeispiel auch dann erfüllt, wenn die Sache mitsamt der Schutzvorrichtung weggenommen wird.  </a:t>
            </a:r>
          </a:p>
        </p:txBody>
      </p:sp>
    </p:spTree>
    <p:extLst>
      <p:ext uri="{BB962C8B-B14F-4D97-AF65-F5344CB8AC3E}">
        <p14:creationId xmlns:p14="http://schemas.microsoft.com/office/powerpoint/2010/main" val="3465880112"/>
      </p:ext>
    </p:extLst>
  </p:cSld>
  <p:clrMapOvr>
    <a:masterClrMapping/>
  </p:clrMapOvr>
</p:sld>
</file>

<file path=ppt/slides/slide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Wo und wie Überwindung der Gewahrsamssicherung erfolgt, ist gleichgültig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Grund der Strafschärfung: neben der größeren deliktischen Energie auch die Rücksichtslosigkeit, mit der sich der Täter über die besondere Gewahrsamssicherung und das daraus ersichtliche </a:t>
            </a:r>
            <a:r>
              <a:rPr lang="de-DE" sz="3200" dirty="0" err="1">
                <a:latin typeface="Arial" panose="020B0604020202020204" pitchFamily="34" charset="0"/>
                <a:ea typeface="Calibri" panose="020F0502020204030204" pitchFamily="34" charset="0"/>
                <a:cs typeface="Arial" panose="020B0604020202020204" pitchFamily="34" charset="0"/>
              </a:rPr>
              <a:t>Behaltensinteresse</a:t>
            </a:r>
            <a:r>
              <a:rPr lang="de-DE" sz="3200" dirty="0">
                <a:latin typeface="Arial" panose="020B0604020202020204" pitchFamily="34" charset="0"/>
                <a:ea typeface="Calibri" panose="020F0502020204030204" pitchFamily="34" charset="0"/>
                <a:cs typeface="Arial" panose="020B0604020202020204" pitchFamily="34" charset="0"/>
              </a:rPr>
              <a:t> des Eigentümers an eben dieser Sache hinwegsetzt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spielt keine Rolle, wo und wie die Überwindung der Ge-</a:t>
            </a:r>
            <a:r>
              <a:rPr lang="de-DE" sz="3200" dirty="0" err="1">
                <a:latin typeface="Arial" panose="020B0604020202020204" pitchFamily="34" charset="0"/>
                <a:ea typeface="Calibri" panose="020F0502020204030204" pitchFamily="34" charset="0"/>
                <a:cs typeface="Arial" panose="020B0604020202020204" pitchFamily="34" charset="0"/>
              </a:rPr>
              <a:t>wahrsamssicherung</a:t>
            </a:r>
            <a:r>
              <a:rPr lang="de-DE" sz="3200" dirty="0">
                <a:latin typeface="Arial" panose="020B0604020202020204" pitchFamily="34" charset="0"/>
                <a:ea typeface="Calibri" panose="020F0502020204030204" pitchFamily="34" charset="0"/>
                <a:cs typeface="Arial" panose="020B0604020202020204" pitchFamily="34" charset="0"/>
              </a:rPr>
              <a:t> erfolgt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243 I 2 Nr. 2 StGB nach allen Ansichten +</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7989128"/>
      </p:ext>
    </p:extLst>
  </p:cSld>
  <p:clrMapOvr>
    <a:masterClrMapping/>
  </p:clrMapOvr>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4. Ergebnis: </a:t>
            </a:r>
            <a:r>
              <a:rPr lang="de-DE" sz="3200" dirty="0">
                <a:latin typeface="Arial" panose="020B0604020202020204" pitchFamily="34" charset="0"/>
                <a:ea typeface="Calibri" panose="020F0502020204030204" pitchFamily="34" charset="0"/>
                <a:cs typeface="Arial" panose="020B0604020202020204" pitchFamily="34" charset="0"/>
              </a:rPr>
              <a:t>§§ 242, 243 I 2 Nr. 2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Sachbeschädigung (§ 303 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M das Schloss aufsägte: unproblematisch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Gemäß § 303c StGB erforderlicher Strafantrag wurde gestellt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Strafbarkeit des A wegen Hehlerei</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259 I StGB, indem A das Fahrrad von M an sich nahm, um es vor und nach dem Überfall zu nutzen?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1.  taugliche Vortat: s. unter A. II.</a:t>
            </a:r>
          </a:p>
        </p:txBody>
      </p:sp>
    </p:spTree>
    <p:extLst>
      <p:ext uri="{BB962C8B-B14F-4D97-AF65-F5344CB8AC3E}">
        <p14:creationId xmlns:p14="http://schemas.microsoft.com/office/powerpoint/2010/main" val="352940980"/>
      </p:ext>
    </p:extLst>
  </p:cSld>
  <p:clrMapOvr>
    <a:masterClrMapping/>
  </p:clrMapOvr>
</p:sld>
</file>

<file path=ppt/slides/slide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2.Tathandlung?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Sich-Verschaffen? = </a:t>
            </a:r>
            <a:r>
              <a:rPr lang="de-DE" sz="3200" b="1" dirty="0">
                <a:latin typeface="Arial" panose="020B0604020202020204" pitchFamily="34" charset="0"/>
                <a:ea typeface="Calibri" panose="020F0502020204030204" pitchFamily="34" charset="0"/>
                <a:cs typeface="Arial" panose="020B0604020202020204" pitchFamily="34" charset="0"/>
              </a:rPr>
              <a:t>Herstellung tatsächlicher eigener Herrschaftsgewalt über die Sache im Einverständnis mit dem Vorbesitzer</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konnte mit der Sache selbständig und ohne Beschränkung durch fortbestehende Einwirkungsmöglichkeiten des Vorbesitzers zu eigenen Zwecken mit der Sache verfahren?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im Falle einer </a:t>
            </a:r>
            <a:r>
              <a:rPr lang="de-DE" sz="3200" b="1" dirty="0">
                <a:latin typeface="Arial" panose="020B0604020202020204" pitchFamily="34" charset="0"/>
                <a:ea typeface="Calibri" panose="020F0502020204030204" pitchFamily="34" charset="0"/>
                <a:cs typeface="Arial" panose="020B0604020202020204" pitchFamily="34" charset="0"/>
              </a:rPr>
              <a:t>unentgeltlichen</a:t>
            </a:r>
            <a:r>
              <a:rPr lang="de-DE" sz="3200" dirty="0">
                <a:latin typeface="Arial" panose="020B0604020202020204" pitchFamily="34" charset="0"/>
                <a:ea typeface="Calibri" panose="020F0502020204030204" pitchFamily="34" charset="0"/>
                <a:cs typeface="Arial" panose="020B0604020202020204" pitchFamily="34" charset="0"/>
              </a:rPr>
              <a:t> Nutzungsüberlassung:</a:t>
            </a:r>
          </a:p>
        </p:txBody>
      </p:sp>
    </p:spTree>
    <p:extLst>
      <p:ext uri="{BB962C8B-B14F-4D97-AF65-F5344CB8AC3E}">
        <p14:creationId xmlns:p14="http://schemas.microsoft.com/office/powerpoint/2010/main" val="1357047909"/>
      </p:ext>
    </p:extLst>
  </p:cSld>
  <p:clrMapOvr>
    <a:masterClrMapping/>
  </p:clrMapOvr>
</p:sld>
</file>

<file path=ppt/slides/slide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erfüllt, </a:t>
            </a:r>
            <a:r>
              <a:rPr lang="de-DE" sz="3200" b="1" dirty="0">
                <a:latin typeface="Arial" panose="020B0604020202020204" pitchFamily="34" charset="0"/>
                <a:ea typeface="Calibri" panose="020F0502020204030204" pitchFamily="34" charset="0"/>
                <a:cs typeface="Arial" panose="020B0604020202020204" pitchFamily="34" charset="0"/>
              </a:rPr>
              <a:t>wenn die Sache </a:t>
            </a:r>
            <a:r>
              <a:rPr lang="de-DE" sz="3200" dirty="0">
                <a:latin typeface="Arial" panose="020B0604020202020204" pitchFamily="34" charset="0"/>
                <a:ea typeface="Calibri" panose="020F0502020204030204" pitchFamily="34" charset="0"/>
                <a:cs typeface="Arial" panose="020B0604020202020204" pitchFamily="34" charset="0"/>
              </a:rPr>
              <a:t>nach dem Willen der Beteiligten </a:t>
            </a:r>
            <a:r>
              <a:rPr lang="de-DE" sz="3200" b="1" dirty="0">
                <a:latin typeface="Arial" panose="020B0604020202020204" pitchFamily="34" charset="0"/>
                <a:ea typeface="Calibri" panose="020F0502020204030204" pitchFamily="34" charset="0"/>
                <a:cs typeface="Arial" panose="020B0604020202020204" pitchFamily="34" charset="0"/>
              </a:rPr>
              <a:t>im Wege einer Schenkung wirtschaftlich vom Hehler übernommen </a:t>
            </a:r>
            <a:r>
              <a:rPr lang="de-DE" sz="3200" dirty="0">
                <a:latin typeface="Arial" panose="020B0604020202020204" pitchFamily="34" charset="0"/>
                <a:ea typeface="Calibri" panose="020F0502020204030204" pitchFamily="34" charset="0"/>
                <a:cs typeface="Arial" panose="020B0604020202020204" pitchFamily="34" charset="0"/>
              </a:rPr>
              <a:t>werden soll</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Hier aber: lediglich vorübergehende Sachnutzung im Sinne eines Leihverhältnisses</a:t>
            </a: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durch die Übergabe des Fahrrades ging die übergeordnete Verfügungsbefugnis des M nicht verloren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kein Sich-Verschaffen im Sinne des § 259 I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Ergebnis: </a:t>
            </a:r>
            <a:r>
              <a:rPr lang="de-DE" sz="3200" dirty="0">
                <a:latin typeface="Arial" panose="020B0604020202020204" pitchFamily="34" charset="0"/>
                <a:ea typeface="Calibri" panose="020F0502020204030204" pitchFamily="34" charset="0"/>
                <a:cs typeface="Arial" panose="020B0604020202020204" pitchFamily="34" charset="0"/>
              </a:rPr>
              <a:t>§ 259 I StGB -</a:t>
            </a:r>
          </a:p>
        </p:txBody>
      </p:sp>
    </p:spTree>
    <p:extLst>
      <p:ext uri="{BB962C8B-B14F-4D97-AF65-F5344CB8AC3E}">
        <p14:creationId xmlns:p14="http://schemas.microsoft.com/office/powerpoint/2010/main" val="3600883411"/>
      </p:ext>
    </p:extLst>
  </p:cSld>
  <p:clrMapOvr>
    <a:masterClrMapping/>
  </p:clrMapOvr>
</p:sld>
</file>

<file path=ppt/slides/slide1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Tatkomplex 2: Der Überfall</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Strafbarkeit des A</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Besonders schwerer Raub  (§§ 249 I, 250 II Nr. 1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A den R unter Vorhalt eines Messers und mit der Ankündigung, ihn bei einer Weigerung abzustechen, zur Öffnung des Tresors aufforderte und sodann das darin befindliche Bargeld und die Briefmarkensammlung in seinen Rucksack steckte</a:t>
            </a:r>
          </a:p>
        </p:txBody>
      </p:sp>
    </p:spTree>
    <p:extLst>
      <p:ext uri="{BB962C8B-B14F-4D97-AF65-F5344CB8AC3E}">
        <p14:creationId xmlns:p14="http://schemas.microsoft.com/office/powerpoint/2010/main" val="3581274947"/>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graphicFrame>
        <p:nvGraphicFramePr>
          <p:cNvPr id="3" name="Table 3" descr="" title="">
            <a:extLst>
              <a:ext uri="{FF2B5EF4-FFF2-40B4-BE49-F238E27FC236}">
                <a16:creationId xmlns:a16="http://schemas.microsoft.com/office/drawing/2014/main" id="{B722BFB6-5C42-4F9D-8CC7-4746F6385AAA}"/>
              </a:ext>
            </a:extLst>
          </p:cNvPr>
          <p:cNvGraphicFramePr>
            <a:graphicFrameLocks noGrp="1"/>
          </p:cNvGraphicFramePr>
          <p:nvPr>
            <p:extLst>
              <p:ext uri="{D42A27DB-BD31-4B8C-83A1-F6EECF244321}">
                <p14:modId xmlns:p14="http://schemas.microsoft.com/office/powerpoint/2010/main" val="32131849"/>
              </p:ext>
            </p:extLst>
          </p:nvPr>
        </p:nvGraphicFramePr>
        <p:xfrm>
          <a:off x="1215655" y="1098795"/>
          <a:ext cx="9821551" cy="4762778"/>
        </p:xfrm>
        <a:graphic>
          <a:graphicData uri="http://schemas.openxmlformats.org/drawingml/2006/table">
            <a:tbl>
              <a:tblPr firstRow="1" bandRow="1">
                <a:tableStyleId>{5C22544A-7EE6-4342-B048-85BDC9FD1C3A}</a:tableStyleId>
              </a:tblPr>
              <a:tblGrid>
                <a:gridCol w="861238">
                  <a:extLst>
                    <a:ext uri="{9D8B030D-6E8A-4147-A177-3AD203B41FA5}">
                      <a16:colId xmlns:a16="http://schemas.microsoft.com/office/drawing/2014/main" val="1941037290"/>
                    </a:ext>
                  </a:extLst>
                </a:gridCol>
                <a:gridCol w="1031358">
                  <a:extLst>
                    <a:ext uri="{9D8B030D-6E8A-4147-A177-3AD203B41FA5}">
                      <a16:colId xmlns:a16="http://schemas.microsoft.com/office/drawing/2014/main" val="2812045542"/>
                    </a:ext>
                  </a:extLst>
                </a:gridCol>
                <a:gridCol w="716851">
                  <a:extLst>
                    <a:ext uri="{9D8B030D-6E8A-4147-A177-3AD203B41FA5}">
                      <a16:colId xmlns:a16="http://schemas.microsoft.com/office/drawing/2014/main" val="4045149356"/>
                    </a:ext>
                  </a:extLst>
                </a:gridCol>
                <a:gridCol w="1191873">
                  <a:extLst>
                    <a:ext uri="{9D8B030D-6E8A-4147-A177-3AD203B41FA5}">
                      <a16:colId xmlns:a16="http://schemas.microsoft.com/office/drawing/2014/main" val="2153859496"/>
                    </a:ext>
                  </a:extLst>
                </a:gridCol>
                <a:gridCol w="1191873">
                  <a:extLst>
                    <a:ext uri="{9D8B030D-6E8A-4147-A177-3AD203B41FA5}">
                      <a16:colId xmlns:a16="http://schemas.microsoft.com/office/drawing/2014/main" val="2778151887"/>
                    </a:ext>
                  </a:extLst>
                </a:gridCol>
                <a:gridCol w="961973">
                  <a:extLst>
                    <a:ext uri="{9D8B030D-6E8A-4147-A177-3AD203B41FA5}">
                      <a16:colId xmlns:a16="http://schemas.microsoft.com/office/drawing/2014/main" val="2978355605"/>
                    </a:ext>
                  </a:extLst>
                </a:gridCol>
                <a:gridCol w="875899">
                  <a:extLst>
                    <a:ext uri="{9D8B030D-6E8A-4147-A177-3AD203B41FA5}">
                      <a16:colId xmlns:a16="http://schemas.microsoft.com/office/drawing/2014/main" val="1994264749"/>
                    </a:ext>
                  </a:extLst>
                </a:gridCol>
                <a:gridCol w="1010653">
                  <a:extLst>
                    <a:ext uri="{9D8B030D-6E8A-4147-A177-3AD203B41FA5}">
                      <a16:colId xmlns:a16="http://schemas.microsoft.com/office/drawing/2014/main" val="1243966158"/>
                    </a:ext>
                  </a:extLst>
                </a:gridCol>
                <a:gridCol w="959486">
                  <a:extLst>
                    <a:ext uri="{9D8B030D-6E8A-4147-A177-3AD203B41FA5}">
                      <a16:colId xmlns:a16="http://schemas.microsoft.com/office/drawing/2014/main" val="698122017"/>
                    </a:ext>
                  </a:extLst>
                </a:gridCol>
                <a:gridCol w="208280">
                  <a:extLst>
                    <a:ext uri="{9D8B030D-6E8A-4147-A177-3AD203B41FA5}">
                      <a16:colId xmlns:a16="http://schemas.microsoft.com/office/drawing/2014/main" val="20009"/>
                    </a:ext>
                  </a:extLst>
                </a:gridCol>
                <a:gridCol w="812067">
                  <a:extLst>
                    <a:ext uri="{9D8B030D-6E8A-4147-A177-3AD203B41FA5}">
                      <a16:colId xmlns:a16="http://schemas.microsoft.com/office/drawing/2014/main" val="20010"/>
                    </a:ext>
                  </a:extLst>
                </a:gridCol>
              </a:tblGrid>
              <a:tr h="1512709">
                <a:tc>
                  <a:txBody>
                    <a:bodyPr/>
                    <a:lstStyle/>
                    <a:p>
                      <a:r>
                        <a:rPr lang="de-DE" sz="3600" dirty="0">
                          <a:solidFill>
                            <a:schemeClr val="tx1"/>
                          </a:solidFill>
                          <a:latin typeface="Arial" panose="020B0604020202020204" pitchFamily="34" charset="0"/>
                          <a:cs typeface="Arial" panose="020B0604020202020204" pitchFamily="34" charset="0"/>
                        </a:rPr>
                        <a:t>0-3</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13</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endParaRPr lang="de-DE" sz="3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14</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4396661"/>
                  </a:ext>
                </a:extLst>
              </a:tr>
              <a:tr h="1512709">
                <a:tc>
                  <a:txBody>
                    <a:bodyPr/>
                    <a:lstStyle/>
                    <a:p>
                      <a:r>
                        <a:rPr lang="de-DE" sz="3600" dirty="0">
                          <a:solidFill>
                            <a:schemeClr val="tx1"/>
                          </a:solidFill>
                          <a:latin typeface="Arial" panose="020B0604020202020204" pitchFamily="34" charset="0"/>
                          <a:cs typeface="Arial" panose="020B0604020202020204" pitchFamily="34" charset="0"/>
                        </a:rPr>
                        <a:t>40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e-DE" sz="3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057005"/>
                  </a:ext>
                </a:extLst>
              </a:tr>
              <a:tr h="1634992">
                <a:tc gridSpan="3">
                  <a:txBody>
                    <a:bodyPr/>
                    <a:lstStyle/>
                    <a:p>
                      <a:r>
                        <a:rPr lang="de-DE" sz="3600" dirty="0">
                          <a:solidFill>
                            <a:schemeClr val="tx1"/>
                          </a:solidFill>
                          <a:latin typeface="Arial" panose="020B0604020202020204" pitchFamily="34" charset="0"/>
                          <a:cs typeface="Arial" panose="020B0604020202020204" pitchFamily="34" charset="0"/>
                        </a:rPr>
                        <a:t>Teilgenom-</a:t>
                      </a:r>
                      <a:r>
                        <a:rPr lang="de-DE" sz="3600" dirty="0" err="1">
                          <a:solidFill>
                            <a:schemeClr val="tx1"/>
                          </a:solidFill>
                          <a:latin typeface="Arial" panose="020B0604020202020204" pitchFamily="34" charset="0"/>
                          <a:cs typeface="Arial" panose="020B0604020202020204" pitchFamily="34" charset="0"/>
                        </a:rPr>
                        <a:t>men</a:t>
                      </a:r>
                      <a:r>
                        <a:rPr lang="de-DE" sz="3600" dirty="0">
                          <a:solidFill>
                            <a:schemeClr val="tx1"/>
                          </a:solidFill>
                          <a:latin typeface="Arial" panose="020B0604020202020204" pitchFamily="34" charset="0"/>
                          <a:cs typeface="Arial" panose="020B0604020202020204" pitchFamily="34" charset="0"/>
                        </a:rPr>
                        <a:t>  125</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dirty="0">
                          <a:solidFill>
                            <a:schemeClr val="tx1"/>
                          </a:solidFill>
                          <a:latin typeface="Arial" panose="020B0604020202020204" pitchFamily="34" charset="0"/>
                          <a:cs typeface="Arial" panose="020B0604020202020204" pitchFamily="34" charset="0"/>
                        </a:rPr>
                        <a:t>Unter 4 Punkten:</a:t>
                      </a:r>
                    </a:p>
                    <a:p>
                      <a:r>
                        <a:rPr lang="de-DE" sz="3600" dirty="0">
                          <a:solidFill>
                            <a:schemeClr val="tx1"/>
                          </a:solidFill>
                          <a:latin typeface="Arial" panose="020B0604020202020204" pitchFamily="34" charset="0"/>
                          <a:cs typeface="Arial" panose="020B0604020202020204" pitchFamily="34" charset="0"/>
                        </a:rPr>
                        <a:t>32,00%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5">
                  <a:txBody>
                    <a:bodyPr/>
                    <a:lstStyle/>
                    <a:p>
                      <a:r>
                        <a:rPr lang="de-DE" sz="3600" dirty="0">
                          <a:solidFill>
                            <a:schemeClr val="tx1"/>
                          </a:solidFill>
                          <a:latin typeface="Arial" panose="020B0604020202020204" pitchFamily="34" charset="0"/>
                          <a:cs typeface="Arial" panose="020B0604020202020204" pitchFamily="34" charset="0"/>
                          <a:sym typeface="Symbol" panose="05050102010706020507" pitchFamily="18" charset="2"/>
                        </a:rPr>
                        <a:t> 5,0 Punkte</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952799206"/>
                  </a:ext>
                </a:extLst>
              </a:tr>
            </a:tbl>
          </a:graphicData>
        </a:graphic>
      </p:graphicFrame>
    </p:spTree>
    <p:extLst>
      <p:ext uri="{BB962C8B-B14F-4D97-AF65-F5344CB8AC3E}">
        <p14:creationId xmlns:p14="http://schemas.microsoft.com/office/powerpoint/2010/main" val="925412016"/>
      </p:ext>
    </p:extLst>
  </p:cSld>
  <p:clrMapOvr>
    <a:masterClrMapping/>
  </p:clrMapOvr>
</p:sld>
</file>

<file path=ppt/slides/slide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Objektiver Tatbestand des § 249 StGB</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Qualifiziertes Nötigungsmittel</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Drohung mit einer gegenwärtigen Gefahr für Leib oder Leben +, = Drohung des, er werde R abstechen, wenn dieser nicht den Tresor öffne</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bb</a:t>
            </a:r>
            <a:r>
              <a:rPr lang="de-DE" sz="3200" b="1" dirty="0">
                <a:latin typeface="Arial" panose="020B0604020202020204" pitchFamily="34" charset="0"/>
                <a:ea typeface="Calibri" panose="020F0502020204030204" pitchFamily="34" charset="0"/>
                <a:cs typeface="Arial" panose="020B0604020202020204" pitchFamily="34" charset="0"/>
              </a:rPr>
              <a:t>) Wegnahme einer fremden beweglichen Sache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fremde bewegliche Sache: Bargeld und Briefmarkenalbum </a:t>
            </a:r>
          </a:p>
        </p:txBody>
      </p:sp>
    </p:spTree>
    <p:extLst>
      <p:ext uri="{BB962C8B-B14F-4D97-AF65-F5344CB8AC3E}">
        <p14:creationId xmlns:p14="http://schemas.microsoft.com/office/powerpoint/2010/main" val="1699820675"/>
      </p:ext>
    </p:extLst>
  </p:cSld>
  <p:clrMapOvr>
    <a:masterClrMapping/>
  </p:clrMapOvr>
</p:sld>
</file>

<file path=ppt/slides/slide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Wegnahme?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Gewahrsam des R an allen Gegenständen in seinem Haus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Gewahrsam gebrochen?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ohne Willen des vorherigen Gewahrsamsinhabers aufgehoben?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tatbestandsausschließendes Einverständnis?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hängt davon ab, in welchem Verhältnis Raub und räuberische Erpressung zueinander stehen:</a:t>
            </a:r>
          </a:p>
        </p:txBody>
      </p:sp>
    </p:spTree>
    <p:extLst>
      <p:ext uri="{BB962C8B-B14F-4D97-AF65-F5344CB8AC3E}">
        <p14:creationId xmlns:p14="http://schemas.microsoft.com/office/powerpoint/2010/main" val="3769290537"/>
      </p:ext>
    </p:extLst>
  </p:cSld>
  <p:clrMapOvr>
    <a:masterClrMapping/>
  </p:clrMapOvr>
</p:sld>
</file>

<file path=ppt/slides/slide2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Symbol" panose="05050102010706020507" pitchFamily="18" charset="2"/>
                <a:ea typeface="Calibri" panose="020F0502020204030204" pitchFamily="34" charset="0"/>
                <a:cs typeface="Arial" panose="020B0604020202020204" pitchFamily="34" charset="0"/>
              </a:rPr>
              <a:t>a</a:t>
            </a: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b="1" dirty="0" err="1">
                <a:latin typeface="Arial" panose="020B0604020202020204" pitchFamily="34" charset="0"/>
                <a:ea typeface="Calibri" panose="020F0502020204030204" pitchFamily="34" charset="0"/>
                <a:cs typeface="Arial" panose="020B0604020202020204" pitchFamily="34" charset="0"/>
              </a:rPr>
              <a:t>hM</a:t>
            </a:r>
            <a:endParaRPr lang="de-DE" sz="32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Raub = Sonderform der räuberischen Erpressung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 einem Raub zugleich auch der Vorwurf der räuberischen Erpressung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253 StGB (</a:t>
            </a:r>
            <a:r>
              <a:rPr lang="de-DE" sz="3200" dirty="0" err="1">
                <a:latin typeface="Arial" panose="020B0604020202020204" pitchFamily="34" charset="0"/>
                <a:ea typeface="Calibri" panose="020F0502020204030204" pitchFamily="34" charset="0"/>
                <a:cs typeface="Arial" panose="020B0604020202020204" pitchFamily="34" charset="0"/>
              </a:rPr>
              <a:t>i.V.m</a:t>
            </a:r>
            <a:r>
              <a:rPr lang="de-DE" sz="3200" dirty="0">
                <a:latin typeface="Arial" panose="020B0604020202020204" pitchFamily="34" charset="0"/>
                <a:ea typeface="Calibri" panose="020F0502020204030204" pitchFamily="34" charset="0"/>
                <a:cs typeface="Arial" panose="020B0604020202020204" pitchFamily="34" charset="0"/>
              </a:rPr>
              <a:t>. § 255 StGB) erfordere keine – freiwillige – Vermögensverfügung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ob Raub vorliegt, richtet sich </a:t>
            </a:r>
            <a:r>
              <a:rPr lang="de-DE" sz="3200" b="1" dirty="0">
                <a:latin typeface="Arial" panose="020B0604020202020204" pitchFamily="34" charset="0"/>
                <a:ea typeface="Calibri" panose="020F0502020204030204" pitchFamily="34" charset="0"/>
                <a:cs typeface="Arial" panose="020B0604020202020204" pitchFamily="34" charset="0"/>
              </a:rPr>
              <a:t>nach dem äußeren Erscheinungsbild des Geschehens</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3885033"/>
      </p:ext>
    </p:extLst>
  </p:cSld>
  <p:clrMapOvr>
    <a:masterClrMapping/>
  </p:clrMapOvr>
</p:sld>
</file>

<file path=ppt/slides/slide2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Vorliegend: </a:t>
            </a:r>
            <a:r>
              <a:rPr lang="de-DE" sz="3200" dirty="0">
                <a:latin typeface="Arial" panose="020B0604020202020204" pitchFamily="34" charset="0"/>
                <a:ea typeface="Calibri" panose="020F0502020204030204" pitchFamily="34" charset="0"/>
                <a:cs typeface="Arial" panose="020B0604020202020204" pitchFamily="34" charset="0"/>
              </a:rPr>
              <a:t>A nahm das Bargeld und die Briefmarkensammlung an sich = nach außen erkennbar ein Nehmen, Raub</a:t>
            </a:r>
          </a:p>
          <a:p>
            <a:pPr algn="just">
              <a:lnSpc>
                <a:spcPct val="115000"/>
              </a:lnSpc>
              <a:spcAft>
                <a:spcPts val="1000"/>
              </a:spcAft>
            </a:pPr>
            <a:r>
              <a:rPr lang="de-DE" sz="3200" b="1" dirty="0">
                <a:latin typeface="Symbol" panose="05050102010706020507" pitchFamily="18" charset="2"/>
                <a:ea typeface="Calibri" panose="020F0502020204030204" pitchFamily="34" charset="0"/>
                <a:cs typeface="Arial" panose="020B0604020202020204" pitchFamily="34" charset="0"/>
              </a:rPr>
              <a:t>b</a:t>
            </a:r>
            <a:r>
              <a:rPr lang="de-DE" sz="3200" b="1" dirty="0">
                <a:latin typeface="Arial" panose="020B0604020202020204" pitchFamily="34" charset="0"/>
                <a:ea typeface="Calibri" panose="020F0502020204030204" pitchFamily="34" charset="0"/>
                <a:cs typeface="Arial" panose="020B0604020202020204" pitchFamily="34" charset="0"/>
              </a:rPr>
              <a:t>) Vorherrschende Literaturansicht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Raub und räuberische Erpressung in einem Exklusivitätsverhältnis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Betrug = Selbstschädigungsdelikt, Raub = Fremd-</a:t>
            </a:r>
            <a:r>
              <a:rPr lang="de-DE" sz="3200" dirty="0" err="1">
                <a:latin typeface="Arial" panose="020B0604020202020204" pitchFamily="34" charset="0"/>
                <a:ea typeface="Calibri" panose="020F0502020204030204" pitchFamily="34" charset="0"/>
                <a:cs typeface="Arial" panose="020B0604020202020204" pitchFamily="34" charset="0"/>
              </a:rPr>
              <a:t>schädigungsdelikt</a:t>
            </a: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als Zwischenerfolg der Erpressung Vermögensverfügung des Opfers notwendig</a:t>
            </a:r>
          </a:p>
        </p:txBody>
      </p:sp>
    </p:spTree>
    <p:extLst>
      <p:ext uri="{BB962C8B-B14F-4D97-AF65-F5344CB8AC3E}">
        <p14:creationId xmlns:p14="http://schemas.microsoft.com/office/powerpoint/2010/main" val="957958605"/>
      </p:ext>
    </p:extLst>
  </p:cSld>
  <p:clrMapOvr>
    <a:masterClrMapping/>
  </p:clrMapOvr>
</p:sld>
</file>

<file path=ppt/slides/slide2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tatbestandsausschließendes Einverständnis in den Ge-</a:t>
            </a:r>
            <a:r>
              <a:rPr lang="de-DE" sz="3200" dirty="0" err="1">
                <a:latin typeface="Arial" panose="020B0604020202020204" pitchFamily="34" charset="0"/>
                <a:ea typeface="Calibri" panose="020F0502020204030204" pitchFamily="34" charset="0"/>
                <a:cs typeface="Arial" panose="020B0604020202020204" pitchFamily="34" charset="0"/>
              </a:rPr>
              <a:t>wahrsamswechsel</a:t>
            </a:r>
            <a:r>
              <a:rPr lang="de-DE" sz="3200" dirty="0">
                <a:latin typeface="Arial" panose="020B0604020202020204" pitchFamily="34" charset="0"/>
                <a:ea typeface="Calibri" panose="020F0502020204030204" pitchFamily="34" charset="0"/>
                <a:cs typeface="Arial" panose="020B0604020202020204" pitchFamily="34" charset="0"/>
              </a:rPr>
              <a:t>: wenn dem Opfer ein sog. „Rest an Freiwilligkeit“ verbleibt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Innerhalb der Literaturansicht </a:t>
            </a:r>
            <a:r>
              <a:rPr lang="de-DE" sz="3200" b="1" dirty="0">
                <a:latin typeface="Arial" panose="020B0604020202020204" pitchFamily="34" charset="0"/>
                <a:ea typeface="Calibri" panose="020F0502020204030204" pitchFamily="34" charset="0"/>
                <a:cs typeface="Arial" panose="020B0604020202020204" pitchFamily="34" charset="0"/>
              </a:rPr>
              <a:t>verschieden beurteilt, welche Anforderungen an diesen „Rest der Freiwilligkeit“ zu stellen sind</a:t>
            </a:r>
            <a:r>
              <a:rPr lang="de-DE" sz="3200" dirty="0">
                <a:latin typeface="Arial" panose="020B0604020202020204" pitchFamily="34" charset="0"/>
                <a:ea typeface="Calibri" panose="020F0502020204030204" pitchFamily="34" charset="0"/>
                <a:cs typeface="Arial" panose="020B0604020202020204" pitchFamily="34" charset="0"/>
              </a:rPr>
              <a: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vorherrschende Auffassung: Opfer muss glauben, es bedürfe für die Vermögensverschiebung einer zwingenden Mitwirkungshandlung von seiner Seite</a:t>
            </a:r>
          </a:p>
        </p:txBody>
      </p:sp>
    </p:spTree>
    <p:extLst>
      <p:ext uri="{BB962C8B-B14F-4D97-AF65-F5344CB8AC3E}">
        <p14:creationId xmlns:p14="http://schemas.microsoft.com/office/powerpoint/2010/main" val="3370610294"/>
      </p:ext>
    </p:extLst>
  </p:cSld>
  <p:clrMapOvr>
    <a:masterClrMapping/>
  </p:clrMapOvr>
</p:sld>
</file>

<file path=ppt/slides/slide2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a:latin typeface="Arial" panose="020B0604020202020204" pitchFamily="34" charset="0"/>
                <a:ea typeface="Calibri" panose="020F0502020204030204" pitchFamily="34" charset="0"/>
                <a:cs typeface="Arial" panose="020B0604020202020204" pitchFamily="34" charset="0"/>
              </a:rPr>
              <a:t>Hier</a:t>
            </a: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dirty="0">
                <a:latin typeface="Arial" panose="020B0604020202020204" pitchFamily="34" charset="0"/>
                <a:ea typeface="Calibri" panose="020F0502020204030204" pitchFamily="34" charset="0"/>
                <a:cs typeface="Arial" panose="020B0604020202020204" pitchFamily="34" charset="0"/>
              </a:rPr>
              <a:t>davon auszugehen, dass R sich dessen bewusst ist, dass A den Tresor ohne den nur R bekannten, siebenstelligen Zahlencode nicht öffnen können wird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der Vorstellung des R also zwingend notwendige Mitwirkungshandlung =  Erpressung</a:t>
            </a:r>
          </a:p>
          <a:p>
            <a:pPr algn="just">
              <a:lnSpc>
                <a:spcPct val="115000"/>
              </a:lnSpc>
              <a:spcAft>
                <a:spcPts val="1000"/>
              </a:spcAft>
            </a:pPr>
            <a:r>
              <a:rPr lang="de-DE" sz="3200" b="1" dirty="0">
                <a:latin typeface="Symbol" panose="05050102010706020507" pitchFamily="18" charset="2"/>
                <a:ea typeface="Calibri" panose="020F0502020204030204" pitchFamily="34" charset="0"/>
                <a:cs typeface="Arial" panose="020B0604020202020204" pitchFamily="34" charset="0"/>
              </a:rPr>
              <a:t>g</a:t>
            </a:r>
            <a:r>
              <a:rPr lang="de-DE" sz="3200" b="1" dirty="0">
                <a:latin typeface="Arial" panose="020B0604020202020204" pitchFamily="34" charset="0"/>
                <a:ea typeface="Calibri" panose="020F0502020204030204" pitchFamily="34" charset="0"/>
                <a:cs typeface="Arial" panose="020B0604020202020204" pitchFamily="34" charset="0"/>
              </a:rPr>
              <a:t>) Stellungnahme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Auffassung der Rechtsprechung: Existenz des Raubtatbestandes hat lediglich Hervorhebungsfunktion</a:t>
            </a:r>
          </a:p>
        </p:txBody>
      </p:sp>
    </p:spTree>
    <p:extLst>
      <p:ext uri="{BB962C8B-B14F-4D97-AF65-F5344CB8AC3E}">
        <p14:creationId xmlns:p14="http://schemas.microsoft.com/office/powerpoint/2010/main" val="4104834234"/>
      </p:ext>
    </p:extLst>
  </p:cSld>
  <p:clrMapOvr>
    <a:masterClrMapping/>
  </p:clrMapOvr>
</p:sld>
</file>

<file path=ppt/slides/slide2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Literaturauffassung: die straflose Gebrauchsanmaßung bei §§ 242, 249 StGB wird unterlaufen, wenn der Täter gleichwohl nach § 255 StGB „gleich einem Räuber“ bestraft werden könnte.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Selbst Fälle des §§ 248b und 289 StGB würden beim Einsatz von Gewalt und Drohung zur Erpressung und beim Einsatz der qualifizierten Nötigungsmittel zum Verbrechen.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Nach der Rechtsprechung: keine Gefahr, umgekehrt, Strafbarkeitslücke nicht gerechtfertigt</a:t>
            </a:r>
          </a:p>
        </p:txBody>
      </p:sp>
    </p:spTree>
    <p:extLst>
      <p:ext uri="{BB962C8B-B14F-4D97-AF65-F5344CB8AC3E}">
        <p14:creationId xmlns:p14="http://schemas.microsoft.com/office/powerpoint/2010/main" val="1841053541"/>
      </p:ext>
    </p:extLst>
  </p:cSld>
  <p:clrMapOvr>
    <a:masterClrMapping/>
  </p:clrMapOvr>
</p:sld>
</file>

<file path=ppt/slides/slide2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Literaturauffassung kann keine überzeugenden Freiwilligkeitskriterien für die Erpressung angeben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Somit der h M zu folgen: kein Einverständnis, Wegnahme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(Literaturauffassung würde  § 255 StGB für erfüllt halten. Wer dem folgt, muss anschließend § 250 StGB prüfen.)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cc) Finalität: </a:t>
            </a:r>
            <a:r>
              <a:rPr lang="de-DE" sz="3200" dirty="0">
                <a:latin typeface="Arial" panose="020B0604020202020204" pitchFamily="34" charset="0"/>
                <a:ea typeface="Calibri" panose="020F0502020204030204" pitchFamily="34" charset="0"/>
                <a:cs typeface="Arial" panose="020B0604020202020204" pitchFamily="34" charset="0"/>
              </a:rPr>
              <a:t>unproblematisch</a:t>
            </a:r>
          </a:p>
        </p:txBody>
      </p:sp>
    </p:spTree>
    <p:extLst>
      <p:ext uri="{BB962C8B-B14F-4D97-AF65-F5344CB8AC3E}">
        <p14:creationId xmlns:p14="http://schemas.microsoft.com/office/powerpoint/2010/main" val="1026434067"/>
      </p:ext>
    </p:extLst>
  </p:cSld>
  <p:clrMapOvr>
    <a:masterClrMapping/>
  </p:clrMapOvr>
</p:sld>
</file>

<file path=ppt/slides/slide2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Subjektiver Tatbestand des § 249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Vorsatz unproblematisch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Absicht rechtswidriger Zueignung unproblematisch</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Qualifikation nach § 250 II Nr. 1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Waffe oder ein anderes gefährliches Werkzeug verwendet ?</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Gefährliches Werkzeug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Küchenmesser? </a:t>
            </a:r>
          </a:p>
        </p:txBody>
      </p:sp>
    </p:spTree>
    <p:extLst>
      <p:ext uri="{BB962C8B-B14F-4D97-AF65-F5344CB8AC3E}">
        <p14:creationId xmlns:p14="http://schemas.microsoft.com/office/powerpoint/2010/main" val="3711101795"/>
      </p:ext>
    </p:extLst>
  </p:cSld>
  <p:clrMapOvr>
    <a:masterClrMapping/>
  </p:clrMapOvr>
</p:sld>
</file>

<file path=ppt/slides/slide2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BGH:</a:t>
            </a:r>
            <a:r>
              <a:rPr lang="de-DE" sz="3200" dirty="0">
                <a:latin typeface="Arial" panose="020B0604020202020204" pitchFamily="34" charset="0"/>
                <a:ea typeface="Calibri" panose="020F0502020204030204" pitchFamily="34" charset="0"/>
                <a:cs typeface="Arial" panose="020B0604020202020204" pitchFamily="34" charset="0"/>
              </a:rPr>
              <a:t> legt den Begriff des gefährlichen Werkzeugs in § 224 I Nr. 2 StGB und in  § 250 II Nr. 1 StGB identisch aus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Gefährliches Werkzeug = also jeder Gegenstand, der nach seiner Beschaffenheit und der Art seiner Benutzung dazu geeignet ist, erhebliche Körperverletzungen herbeizuführen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Messer kann gefährliche Schnitt- und Stichwunden hervorrufen, also gefährliches Werkzeug +</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bb</a:t>
            </a:r>
            <a:r>
              <a:rPr lang="de-DE" sz="3200" b="1" dirty="0">
                <a:latin typeface="Arial" panose="020B0604020202020204" pitchFamily="34" charset="0"/>
                <a:ea typeface="Calibri" panose="020F0502020204030204" pitchFamily="34" charset="0"/>
                <a:cs typeface="Arial" panose="020B0604020202020204" pitchFamily="34" charset="0"/>
              </a:rPr>
              <a:t>) Verwendung bei der Tat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fraglich, der nahezu blinde R hat das Messer nicht gesehen </a:t>
            </a:r>
          </a:p>
        </p:txBody>
      </p:sp>
    </p:spTree>
    <p:extLst>
      <p:ext uri="{BB962C8B-B14F-4D97-AF65-F5344CB8AC3E}">
        <p14:creationId xmlns:p14="http://schemas.microsoft.com/office/powerpoint/2010/main" val="3053386170"/>
      </p:ext>
    </p:extLst>
  </p:cSld>
  <p:clrMapOvr>
    <a:masterClrMapping/>
  </p:clrMapOvr>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u="sng" dirty="0">
                <a:latin typeface="Arial" panose="020B0604020202020204" pitchFamily="34" charset="0"/>
                <a:ea typeface="Calibri" panose="020F0502020204030204" pitchFamily="34" charset="0"/>
                <a:cs typeface="Arial" panose="020B0604020202020204" pitchFamily="34" charset="0"/>
              </a:rPr>
              <a:t>Aufgabe 1</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Tatkomplex 1: Vor dem Überfall</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Strafbarkeit des M</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Hausfriedensbruch (§ 123 StGB)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M die Wohnung des R betrat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(Aufbau: § 123 StGB kann auch im Anschluss an §§ 242, 243 StGB geprüft werden. Das sieht sogar gefälliger aus („Klotzen, nicht kleckern!“ Gegenüber dieser Regel kann die das Gebot, chronologisch zu prüfen, zurücktreten.)</a:t>
            </a:r>
          </a:p>
        </p:txBody>
      </p:sp>
    </p:spTree>
    <p:extLst>
      <p:ext uri="{BB962C8B-B14F-4D97-AF65-F5344CB8AC3E}">
        <p14:creationId xmlns:p14="http://schemas.microsoft.com/office/powerpoint/2010/main" val="2322120680"/>
      </p:ext>
    </p:extLst>
  </p:cSld>
  <p:clrMapOvr>
    <a:masterClrMapping/>
  </p:clrMapOvr>
</p:sld>
</file>

<file path=ppt/slides/slide3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Verwenden: </a:t>
            </a:r>
            <a:r>
              <a:rPr lang="de-DE" sz="3200" dirty="0">
                <a:latin typeface="Arial" panose="020B0604020202020204" pitchFamily="34" charset="0"/>
                <a:ea typeface="Calibri" panose="020F0502020204030204" pitchFamily="34" charset="0"/>
                <a:cs typeface="Arial" panose="020B0604020202020204" pitchFamily="34" charset="0"/>
              </a:rPr>
              <a:t>umfasst jeden zweckgerichteten Gebrauch des objektiv gefährlichen Tatmittels.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Also hier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Das Verwenden bezieht sich dabei auf den Einsatz des </a:t>
            </a:r>
            <a:r>
              <a:rPr lang="de-DE" sz="3200" dirty="0" err="1">
                <a:latin typeface="Arial" panose="020B0604020202020204" pitchFamily="34" charset="0"/>
                <a:ea typeface="Calibri" panose="020F0502020204030204" pitchFamily="34" charset="0"/>
                <a:cs typeface="Arial" panose="020B0604020202020204" pitchFamily="34" charset="0"/>
              </a:rPr>
              <a:t>Nöti-gungsmittels</a:t>
            </a:r>
            <a:r>
              <a:rPr lang="de-DE" sz="3200" dirty="0">
                <a:latin typeface="Arial" panose="020B0604020202020204" pitchFamily="34" charset="0"/>
                <a:ea typeface="Calibri" panose="020F0502020204030204" pitchFamily="34" charset="0"/>
                <a:cs typeface="Arial" panose="020B0604020202020204" pitchFamily="34" charset="0"/>
              </a:rPr>
              <a:t> zur Verwirklichung des Raubtatbestandes.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„Verwenden“ demnach hier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Das Tatopfer muss aber im Fall der Drohung das Nötigungsmittel und die Androhung seines Einsatzes </a:t>
            </a:r>
            <a:r>
              <a:rPr lang="de-DE" sz="3200" b="1" dirty="0">
                <a:latin typeface="Arial" panose="020B0604020202020204" pitchFamily="34" charset="0"/>
                <a:ea typeface="Calibri" panose="020F0502020204030204" pitchFamily="34" charset="0"/>
                <a:cs typeface="Arial" panose="020B0604020202020204" pitchFamily="34" charset="0"/>
              </a:rPr>
              <a:t>wahrnehmen</a:t>
            </a:r>
            <a:r>
              <a:rPr lang="de-DE" sz="3200" dirty="0">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319090362"/>
      </p:ext>
    </p:extLst>
  </p:cSld>
  <p:clrMapOvr>
    <a:masterClrMapping/>
  </p:clrMapOvr>
</p:sld>
</file>

<file path=ppt/slides/slide3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Denn Drohung = das ausdrückliche oder schlüssige In-Aussicht-Stellen eines künftigen Übels, auf das der Drohende Einfluss hat oder zu haben vorgibt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Drohung erfordert daher Kenntnis des Bedrohten und dadurch in eine Zwangslage Geraten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Aber: Es steht nicht entgegen, dass das Opfer das gefährliche Werkzeug – etwa wegen bestehender Dunkelheit oder Sehbehinderung – nicht erkennen kann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Es genügt vielmehr akustische Wahrnehmung der Drohung</a:t>
            </a:r>
          </a:p>
        </p:txBody>
      </p:sp>
    </p:spTree>
    <p:extLst>
      <p:ext uri="{BB962C8B-B14F-4D97-AF65-F5344CB8AC3E}">
        <p14:creationId xmlns:p14="http://schemas.microsoft.com/office/powerpoint/2010/main" val="4074701102"/>
      </p:ext>
    </p:extLst>
  </p:cSld>
  <p:clrMapOvr>
    <a:masterClrMapping/>
  </p:clrMapOvr>
</p:sld>
</file>

<file path=ppt/slides/slide3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optisches Vorzeigen ist nur eine von mehreren Möglichkeiten des Täters, das Opfer auf sein gefährliches Werkzeug aufmerksam zu machen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Nicht entscheidend,  auf welche Weise oder durch welchen Körpersinn er seinem Gegenüber die Bewaffnung vermittelt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Dieses Verständnis stützt einerseits der </a:t>
            </a:r>
            <a:r>
              <a:rPr lang="de-DE" sz="3200" b="1" dirty="0">
                <a:latin typeface="Arial" panose="020B0604020202020204" pitchFamily="34" charset="0"/>
                <a:ea typeface="Calibri" panose="020F0502020204030204" pitchFamily="34" charset="0"/>
                <a:cs typeface="Arial" panose="020B0604020202020204" pitchFamily="34" charset="0"/>
              </a:rPr>
              <a:t>Wortlaut der Vorschrift</a:t>
            </a:r>
            <a:r>
              <a:rPr lang="de-DE" sz="3200" dirty="0">
                <a:latin typeface="Arial" panose="020B0604020202020204" pitchFamily="34" charset="0"/>
                <a:ea typeface="Calibri" panose="020F0502020204030204" pitchFamily="34" charset="0"/>
                <a:cs typeface="Arial" panose="020B0604020202020204" pitchFamily="34" charset="0"/>
              </a:rPr>
              <a:t> (keine Beschränkung auf Fälle der visuellen Wahrnehmung enthaltend) </a:t>
            </a:r>
          </a:p>
        </p:txBody>
      </p:sp>
    </p:spTree>
    <p:extLst>
      <p:ext uri="{BB962C8B-B14F-4D97-AF65-F5344CB8AC3E}">
        <p14:creationId xmlns:p14="http://schemas.microsoft.com/office/powerpoint/2010/main" val="2200815596"/>
      </p:ext>
    </p:extLst>
  </p:cSld>
  <p:clrMapOvr>
    <a:masterClrMapping/>
  </p:clrMapOvr>
</p:sld>
</file>

<file path=ppt/slides/slide3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Systematik, Stellung der Qualifikation im § 250 StGB</a:t>
            </a:r>
            <a:r>
              <a:rPr lang="de-DE" sz="3200"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im Vergleich zum bloßen Beisichführen des gefährlichen Werkzeugs im Sinne des § 250 I Nr. 1 </a:t>
            </a:r>
            <a:r>
              <a:rPr lang="de-DE" sz="3200" dirty="0" err="1">
                <a:latin typeface="Arial" panose="020B0604020202020204" pitchFamily="34" charset="0"/>
                <a:ea typeface="Calibri" panose="020F0502020204030204" pitchFamily="34" charset="0"/>
                <a:cs typeface="Arial" panose="020B0604020202020204" pitchFamily="34" charset="0"/>
              </a:rPr>
              <a:t>lit</a:t>
            </a:r>
            <a:r>
              <a:rPr lang="de-DE" sz="3200" dirty="0">
                <a:latin typeface="Arial" panose="020B0604020202020204" pitchFamily="34" charset="0"/>
                <a:ea typeface="Calibri" panose="020F0502020204030204" pitchFamily="34" charset="0"/>
                <a:cs typeface="Arial" panose="020B0604020202020204" pitchFamily="34" charset="0"/>
              </a:rPr>
              <a:t>. a StGB oder zum Gebrauch einer Scheinwaffe im Sinne des § 250 I Nr. 1 </a:t>
            </a:r>
            <a:r>
              <a:rPr lang="de-DE" sz="3200" dirty="0" err="1">
                <a:latin typeface="Arial" panose="020B0604020202020204" pitchFamily="34" charset="0"/>
                <a:ea typeface="Calibri" panose="020F0502020204030204" pitchFamily="34" charset="0"/>
                <a:cs typeface="Arial" panose="020B0604020202020204" pitchFamily="34" charset="0"/>
              </a:rPr>
              <a:t>lit</a:t>
            </a:r>
            <a:r>
              <a:rPr lang="de-DE" sz="3200" dirty="0">
                <a:latin typeface="Arial" panose="020B0604020202020204" pitchFamily="34" charset="0"/>
                <a:ea typeface="Calibri" panose="020F0502020204030204" pitchFamily="34" charset="0"/>
                <a:cs typeface="Arial" panose="020B0604020202020204" pitchFamily="34" charset="0"/>
              </a:rPr>
              <a:t>. b StGB </a:t>
            </a:r>
            <a:r>
              <a:rPr lang="de-DE" sz="3200" b="1" dirty="0">
                <a:latin typeface="Arial" panose="020B0604020202020204" pitchFamily="34" charset="0"/>
                <a:ea typeface="Calibri" panose="020F0502020204030204" pitchFamily="34" charset="0"/>
                <a:cs typeface="Arial" panose="020B0604020202020204" pitchFamily="34" charset="0"/>
              </a:rPr>
              <a:t>erhöhte Strafandrohung des § 250 II Nr. 1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Grund: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1. gesteigerte Verletzungsgefahr für das Opfer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2. höhere kriminelle Energie des Täters, der das Opfer mittels objektiv gefährlicher Bewaffnung in Angst und Schrecken versetzt, um an seine Beute zu gelangen </a:t>
            </a:r>
          </a:p>
        </p:txBody>
      </p:sp>
    </p:spTree>
    <p:extLst>
      <p:ext uri="{BB962C8B-B14F-4D97-AF65-F5344CB8AC3E}">
        <p14:creationId xmlns:p14="http://schemas.microsoft.com/office/powerpoint/2010/main" val="39672733"/>
      </p:ext>
    </p:extLst>
  </p:cSld>
  <p:clrMapOvr>
    <a:masterClrMapping/>
  </p:clrMapOvr>
</p:sld>
</file>

<file path=ppt/slides/slide3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beide Straferhöhungsgründe treffen auch auf die vorliegende Konstellation zu</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 Subjektiver Tatbestand des § 250 II Nr. 1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Vorsatz hinsichtlich Qualifikationsmerkmalen unproblematisch</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Rechtswidrigkeit und 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3. Ergebnis: </a:t>
            </a:r>
            <a:r>
              <a:rPr lang="de-DE" sz="3200" dirty="0">
                <a:latin typeface="Arial" panose="020B0604020202020204" pitchFamily="34" charset="0"/>
                <a:ea typeface="Calibri" panose="020F0502020204030204" pitchFamily="34" charset="0"/>
                <a:cs typeface="Arial" panose="020B0604020202020204" pitchFamily="34" charset="0"/>
              </a:rPr>
              <a:t>§§ 249 I, 250 II Nr. 1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Schwere räuberische Erpressung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der </a:t>
            </a:r>
            <a:r>
              <a:rPr lang="de-DE" sz="3200" dirty="0" err="1">
                <a:latin typeface="Arial" panose="020B0604020202020204" pitchFamily="34" charset="0"/>
                <a:ea typeface="Calibri" panose="020F0502020204030204" pitchFamily="34" charset="0"/>
                <a:cs typeface="Arial" panose="020B0604020202020204" pitchFamily="34" charset="0"/>
              </a:rPr>
              <a:t>Rspr</a:t>
            </a:r>
            <a:r>
              <a:rPr lang="de-DE" sz="3200" dirty="0">
                <a:latin typeface="Arial" panose="020B0604020202020204" pitchFamily="34" charset="0"/>
                <a:ea typeface="Calibri" panose="020F0502020204030204" pitchFamily="34" charset="0"/>
                <a:cs typeface="Arial" panose="020B0604020202020204" pitchFamily="34" charset="0"/>
              </a:rPr>
              <a:t>. mitverwirklichte schwere räuberische Erpressung tritt hinter den spezielleren schweren Raub zurück)</a:t>
            </a:r>
          </a:p>
        </p:txBody>
      </p:sp>
    </p:spTree>
    <p:extLst>
      <p:ext uri="{BB962C8B-B14F-4D97-AF65-F5344CB8AC3E}">
        <p14:creationId xmlns:p14="http://schemas.microsoft.com/office/powerpoint/2010/main" val="2338387406"/>
      </p:ext>
    </p:extLst>
  </p:cSld>
  <p:clrMapOvr>
    <a:masterClrMapping/>
  </p:clrMapOvr>
</p:sld>
</file>

<file path=ppt/slides/slide3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Hausfriedensbruch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Unproblematisch durch A erfüllt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gemäß § 123 II StGB erforderlicher Strafantrag gestellt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B. Strafbarkeit des M</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Besonders schwerer Raub in Mittäterschaft (§§ 249 I, 250 II Nr. 1, 25 II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M die Idee zu dem Überfall hatte, den späteren Tatort ausspionierte und dem A das Fahrrad für die Flucht zur Verfügung stellte</a:t>
            </a:r>
          </a:p>
        </p:txBody>
      </p:sp>
    </p:spTree>
    <p:extLst>
      <p:ext uri="{BB962C8B-B14F-4D97-AF65-F5344CB8AC3E}">
        <p14:creationId xmlns:p14="http://schemas.microsoft.com/office/powerpoint/2010/main" val="2878318395"/>
      </p:ext>
    </p:extLst>
  </p:cSld>
  <p:clrMapOvr>
    <a:masterClrMapping/>
  </p:clrMapOvr>
</p:sld>
</file>

<file path=ppt/slides/slide3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Objektiver Tatbestand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 hat nicht selbst sämtliche Tatbestandsmerkmale der §§ 249 I, 250 II Nr. 1 StGB erfüllt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Tatbeiträge des A dem M zurechenbar gemäß  § 25 II StGB?</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gemeinsamer Tatplan: </a:t>
            </a:r>
            <a:r>
              <a:rPr lang="de-DE" sz="3200" dirty="0">
                <a:latin typeface="Arial" panose="020B0604020202020204" pitchFamily="34" charset="0"/>
                <a:ea typeface="Calibri" panose="020F0502020204030204" pitchFamily="34" charset="0"/>
                <a:cs typeface="Arial" panose="020B0604020202020204" pitchFamily="34" charset="0"/>
              </a:rPr>
              <a:t>unproblematisch</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Fraglich aber Bedeutung von  Ms Mitteilung </a:t>
            </a:r>
            <a:r>
              <a:rPr lang="de-DE" sz="3200" dirty="0">
                <a:latin typeface="Arial" panose="020B0604020202020204" pitchFamily="34" charset="0"/>
                <a:ea typeface="Calibri" panose="020F0502020204030204" pitchFamily="34" charset="0"/>
                <a:cs typeface="Arial" panose="020B0604020202020204" pitchFamily="34" charset="0"/>
              </a:rPr>
              <a:t>gegenüber A bereits </a:t>
            </a:r>
            <a:r>
              <a:rPr lang="de-DE" sz="3200" b="1" dirty="0">
                <a:latin typeface="Arial" panose="020B0604020202020204" pitchFamily="34" charset="0"/>
                <a:ea typeface="Calibri" panose="020F0502020204030204" pitchFamily="34" charset="0"/>
                <a:cs typeface="Arial" panose="020B0604020202020204" pitchFamily="34" charset="0"/>
              </a:rPr>
              <a:t>am Tag vor dem Überfall</a:t>
            </a:r>
            <a:r>
              <a:rPr lang="de-DE" sz="3200" dirty="0">
                <a:latin typeface="Arial" panose="020B0604020202020204" pitchFamily="34" charset="0"/>
                <a:ea typeface="Calibri" panose="020F0502020204030204" pitchFamily="34" charset="0"/>
                <a:cs typeface="Arial" panose="020B0604020202020204" pitchFamily="34" charset="0"/>
              </a:rPr>
              <a:t>, A müsse „das Ding alleine durchführen“, M wolle „nichts mehr damit zu tun haben </a:t>
            </a:r>
          </a:p>
        </p:txBody>
      </p:sp>
    </p:spTree>
    <p:extLst>
      <p:ext uri="{BB962C8B-B14F-4D97-AF65-F5344CB8AC3E}">
        <p14:creationId xmlns:p14="http://schemas.microsoft.com/office/powerpoint/2010/main" val="88876519"/>
      </p:ext>
    </p:extLst>
  </p:cSld>
  <p:clrMapOvr>
    <a:masterClrMapping/>
  </p:clrMapOvr>
</p:sld>
</file>

<file path=ppt/slides/slide3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noch kein Versuchsbeginn des Raubes </a:t>
            </a:r>
            <a:r>
              <a:rPr lang="de-DE" sz="3200" dirty="0" err="1">
                <a:latin typeface="Arial" panose="020B0604020202020204" pitchFamily="34" charset="0"/>
                <a:ea typeface="Calibri" panose="020F0502020204030204" pitchFamily="34" charset="0"/>
                <a:cs typeface="Arial" panose="020B0604020202020204" pitchFamily="34" charset="0"/>
              </a:rPr>
              <a:t>iSd</a:t>
            </a:r>
            <a:r>
              <a:rPr lang="de-DE" sz="3200" dirty="0">
                <a:latin typeface="Arial" panose="020B0604020202020204" pitchFamily="34" charset="0"/>
                <a:ea typeface="Calibri" panose="020F0502020204030204" pitchFamily="34" charset="0"/>
                <a:cs typeface="Arial" panose="020B0604020202020204" pitchFamily="34" charset="0"/>
              </a:rPr>
              <a:t> § 22 StGB,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noch kein Rücktritt </a:t>
            </a:r>
            <a:r>
              <a:rPr lang="de-DE" sz="3200" dirty="0" err="1">
                <a:latin typeface="Arial" panose="020B0604020202020204" pitchFamily="34" charset="0"/>
                <a:ea typeface="Calibri" panose="020F0502020204030204" pitchFamily="34" charset="0"/>
                <a:cs typeface="Arial" panose="020B0604020202020204" pitchFamily="34" charset="0"/>
              </a:rPr>
              <a:t>iSd</a:t>
            </a:r>
            <a:r>
              <a:rPr lang="de-DE" sz="3200" dirty="0">
                <a:latin typeface="Arial" panose="020B0604020202020204" pitchFamily="34" charset="0"/>
                <a:ea typeface="Calibri" panose="020F0502020204030204" pitchFamily="34" charset="0"/>
                <a:cs typeface="Arial" panose="020B0604020202020204" pitchFamily="34" charset="0"/>
              </a:rPr>
              <a:t> § 24 II StGB möglich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Ansichten:</a:t>
            </a:r>
          </a:p>
          <a:p>
            <a:pPr algn="just">
              <a:lnSpc>
                <a:spcPct val="115000"/>
              </a:lnSpc>
              <a:spcAft>
                <a:spcPts val="1000"/>
              </a:spcAft>
            </a:pPr>
            <a:r>
              <a:rPr lang="de-DE" sz="3200" b="1" dirty="0">
                <a:latin typeface="Symbol" panose="05050102010706020507" pitchFamily="18" charset="2"/>
                <a:ea typeface="Calibri" panose="020F0502020204030204" pitchFamily="34" charset="0"/>
                <a:cs typeface="Arial" panose="020B0604020202020204" pitchFamily="34" charset="0"/>
              </a:rPr>
              <a:t>a</a:t>
            </a:r>
            <a:r>
              <a:rPr lang="de-DE" sz="3200" b="1" dirty="0">
                <a:latin typeface="Arial" panose="020B0604020202020204" pitchFamily="34" charset="0"/>
                <a:ea typeface="Calibri" panose="020F0502020204030204" pitchFamily="34" charset="0"/>
                <a:cs typeface="Arial" panose="020B0604020202020204" pitchFamily="34" charset="0"/>
              </a:rPr>
              <a:t>) Aufkündigung beachtlich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(Teile der Literatur)</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gemeinsamer Tatentschluss müsse auch noch bei Beginn </a:t>
            </a:r>
            <a:r>
              <a:rPr lang="de-DE" sz="3200" dirty="0" err="1">
                <a:latin typeface="Arial" panose="020B0604020202020204" pitchFamily="34" charset="0"/>
                <a:ea typeface="Calibri" panose="020F0502020204030204" pitchFamily="34" charset="0"/>
                <a:cs typeface="Arial" panose="020B0604020202020204" pitchFamily="34" charset="0"/>
              </a:rPr>
              <a:t>dex</a:t>
            </a:r>
            <a:r>
              <a:rPr lang="de-DE" sz="3200" dirty="0">
                <a:latin typeface="Arial" panose="020B0604020202020204" pitchFamily="34" charset="0"/>
                <a:ea typeface="Calibri" panose="020F0502020204030204" pitchFamily="34" charset="0"/>
                <a:cs typeface="Arial" panose="020B0604020202020204" pitchFamily="34" charset="0"/>
              </a:rPr>
              <a:t> Ausführungsstadiums vorhanden sein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Bleibt dann nur:  Strafbarkeit wegen Teilnahme oder gemäß </a:t>
            </a:r>
            <a:br>
              <a:rPr lang="de-DE" sz="3200" dirty="0">
                <a:latin typeface="Arial" panose="020B0604020202020204" pitchFamily="34" charset="0"/>
                <a:ea typeface="Calibri" panose="020F0502020204030204" pitchFamily="34" charset="0"/>
                <a:cs typeface="Arial" panose="020B0604020202020204" pitchFamily="34" charset="0"/>
              </a:rPr>
            </a:br>
            <a:r>
              <a:rPr lang="de-DE" sz="3200" dirty="0">
                <a:latin typeface="Arial" panose="020B0604020202020204" pitchFamily="34" charset="0"/>
                <a:ea typeface="Calibri" panose="020F0502020204030204" pitchFamily="34" charset="0"/>
                <a:cs typeface="Arial" panose="020B0604020202020204" pitchFamily="34" charset="0"/>
              </a:rPr>
              <a:t>§ 30 II StGB</a:t>
            </a:r>
          </a:p>
        </p:txBody>
      </p:sp>
    </p:spTree>
    <p:extLst>
      <p:ext uri="{BB962C8B-B14F-4D97-AF65-F5344CB8AC3E}">
        <p14:creationId xmlns:p14="http://schemas.microsoft.com/office/powerpoint/2010/main" val="1124657955"/>
      </p:ext>
    </p:extLst>
  </p:cSld>
  <p:clrMapOvr>
    <a:masterClrMapping/>
  </p:clrMapOvr>
</p:sld>
</file>

<file path=ppt/slides/slide3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Danach: nicht strafbar gemäß §§ 249 I, 250 II Nr. 1, 25 II StGB </a:t>
            </a:r>
          </a:p>
          <a:p>
            <a:pPr algn="just">
              <a:lnSpc>
                <a:spcPct val="115000"/>
              </a:lnSpc>
              <a:spcAft>
                <a:spcPts val="1000"/>
              </a:spcAft>
            </a:pPr>
            <a:r>
              <a:rPr lang="de-DE" sz="3200" b="1" dirty="0">
                <a:latin typeface="Symbol" panose="05050102010706020507" pitchFamily="18" charset="2"/>
                <a:ea typeface="Calibri" panose="020F0502020204030204" pitchFamily="34" charset="0"/>
                <a:cs typeface="Arial" panose="020B0604020202020204" pitchFamily="34" charset="0"/>
              </a:rPr>
              <a:t>b</a:t>
            </a:r>
            <a:r>
              <a:rPr lang="de-DE" sz="3200" b="1" dirty="0">
                <a:latin typeface="Arial" panose="020B0604020202020204" pitchFamily="34" charset="0"/>
                <a:ea typeface="Calibri" panose="020F0502020204030204" pitchFamily="34" charset="0"/>
                <a:cs typeface="Arial" panose="020B0604020202020204" pitchFamily="34" charset="0"/>
              </a:rPr>
              <a:t>) Aufkündigung grundsätzlich unbeachtlich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(BGH)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Strafbarkeit dann, wenn die Tat trotz der Aufkündigung begangen wird und der sich distanzierende Mittäter einen Tatbeitrag im Vorbereitungsstadium erbracht hat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Aber Ausnahme: </a:t>
            </a:r>
            <a:r>
              <a:rPr lang="de-DE" sz="3200" dirty="0">
                <a:latin typeface="Arial" panose="020B0604020202020204" pitchFamily="34" charset="0"/>
                <a:ea typeface="Calibri" panose="020F0502020204030204" pitchFamily="34" charset="0"/>
                <a:cs typeface="Arial" panose="020B0604020202020204" pitchFamily="34" charset="0"/>
              </a:rPr>
              <a:t> Abstandnehmen im Vorbereitungsstadium beachtlich, </a:t>
            </a:r>
            <a:r>
              <a:rPr lang="de-DE" sz="3200" b="1" dirty="0">
                <a:latin typeface="Arial" panose="020B0604020202020204" pitchFamily="34" charset="0"/>
                <a:ea typeface="Calibri" panose="020F0502020204030204" pitchFamily="34" charset="0"/>
                <a:cs typeface="Arial" panose="020B0604020202020204" pitchFamily="34" charset="0"/>
              </a:rPr>
              <a:t>wenn durch die Willensänderung ein notwendiges subjektives Tatbestandsmerkmal </a:t>
            </a:r>
            <a:r>
              <a:rPr lang="de-DE" sz="3200" dirty="0">
                <a:latin typeface="Arial" panose="020B0604020202020204" pitchFamily="34" charset="0"/>
                <a:ea typeface="Calibri" panose="020F0502020204030204" pitchFamily="34" charset="0"/>
                <a:cs typeface="Arial" panose="020B0604020202020204" pitchFamily="34" charset="0"/>
              </a:rPr>
              <a:t>der täterschaftlichen Tatbestandsverwirklichung wegfällt</a:t>
            </a:r>
          </a:p>
        </p:txBody>
      </p:sp>
    </p:spTree>
    <p:extLst>
      <p:ext uri="{BB962C8B-B14F-4D97-AF65-F5344CB8AC3E}">
        <p14:creationId xmlns:p14="http://schemas.microsoft.com/office/powerpoint/2010/main" val="4220011053"/>
      </p:ext>
    </p:extLst>
  </p:cSld>
  <p:clrMapOvr>
    <a:masterClrMapping/>
  </p:clrMapOvr>
</p:sld>
</file>

<file path=ppt/slides/slide3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dann fortwirkender Tatbeitrag allenfalls noch als Anstiftung oder Beihilfe zu bewerten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M gab nicht nur den gemeinsamen Tatplan, sondern </a:t>
            </a:r>
            <a:r>
              <a:rPr lang="de-DE" sz="3200" b="1" dirty="0">
                <a:latin typeface="Arial" panose="020B0604020202020204" pitchFamily="34" charset="0"/>
                <a:ea typeface="Calibri" panose="020F0502020204030204" pitchFamily="34" charset="0"/>
                <a:cs typeface="Arial" panose="020B0604020202020204" pitchFamily="34" charset="0"/>
              </a:rPr>
              <a:t>auch die eigene Zueignungsabsicht auf</a:t>
            </a:r>
            <a:r>
              <a:rPr lang="de-DE" sz="3200"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Fremdzueignungsabsicht?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liegt nicht vor: M versuchte, auch den A von der Tatbegehung insgesamt abzuhalten!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Also: </a:t>
            </a:r>
            <a:r>
              <a:rPr lang="de-DE" sz="3200" dirty="0">
                <a:latin typeface="Arial" panose="020B0604020202020204" pitchFamily="34" charset="0"/>
                <a:ea typeface="Calibri" panose="020F0502020204030204" pitchFamily="34" charset="0"/>
                <a:cs typeface="Arial" panose="020B0604020202020204" pitchFamily="34" charset="0"/>
              </a:rPr>
              <a:t>Entscheidung des Meinungsstreits ist entbehrlich, beide Auffassungen gelangen zur Ablehnung von mittäterschaftlicher Verwirklichung </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85817634"/>
      </p:ext>
    </p:extLst>
  </p:cSld>
  <p:clrMapOvr>
    <a:masterClrMapping/>
  </p:clrMapOvr>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Objektiver Tatbestand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 die Wohnung des R widerrechtlich eingedrungen?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Eindringen = Gelangen in geschützte Räume gegen den Willen des Berechtigten (Hausrechtsinhabers R</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Vorsicht: Problem nicht ganz identisch mit dem üblicherweise auftauchenden Problem eines Betretens eines größeren Ladens oder Kaufhauses durch den Täter.</a:t>
            </a:r>
          </a:p>
        </p:txBody>
      </p:sp>
    </p:spTree>
    <p:extLst>
      <p:ext uri="{BB962C8B-B14F-4D97-AF65-F5344CB8AC3E}">
        <p14:creationId xmlns:p14="http://schemas.microsoft.com/office/powerpoint/2010/main" val="3256506987"/>
      </p:ext>
    </p:extLst>
  </p:cSld>
  <p:clrMapOvr>
    <a:masterClrMapping/>
  </p:clrMapOvr>
</p:sld>
</file>

<file path=ppt/slides/slide4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Bearbeiter können auch auf fehlende Anwesenheit eines Beteiligten im Ausführungsstadium hinweisen (funktionelle Tatherrschaft und Anwesenheit im Ausführungsstadium kennzeichnen die mehr faktisch orientierte Tatherrschaftslehre von Roxin)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Ergebnis: </a:t>
            </a:r>
            <a:r>
              <a:rPr lang="de-DE" sz="3200" dirty="0">
                <a:latin typeface="Arial" panose="020B0604020202020204" pitchFamily="34" charset="0"/>
                <a:ea typeface="Calibri" panose="020F0502020204030204" pitchFamily="34" charset="0"/>
                <a:cs typeface="Arial" panose="020B0604020202020204" pitchFamily="34" charset="0"/>
              </a:rPr>
              <a:t>§§ 249 I, 250 II Nr. 1, 25 II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Anstiftung zum besonders schweren Raub (§§ 249 I, 250 II Nr. 1, 26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M die Idee zu dem Überfall hatte und A in den Plan einweihte</a:t>
            </a:r>
          </a:p>
        </p:txBody>
      </p:sp>
    </p:spTree>
    <p:extLst>
      <p:ext uri="{BB962C8B-B14F-4D97-AF65-F5344CB8AC3E}">
        <p14:creationId xmlns:p14="http://schemas.microsoft.com/office/powerpoint/2010/main" val="1335359364"/>
      </p:ext>
    </p:extLst>
  </p:cSld>
  <p:clrMapOvr>
    <a:masterClrMapping/>
  </p:clrMapOvr>
</p:sld>
</file>

<file path=ppt/slides/slide4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Wirkt sich auch hier die Aufkündigung der gemeinsamen Mittäterschaft auf die etwaig mitverwirklichte Anstiftung aus?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Anstiftung ist in Mittäterschaft enthalten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die weniger schwere </a:t>
            </a:r>
            <a:r>
              <a:rPr lang="de-DE" sz="3200" dirty="0" err="1">
                <a:latin typeface="Arial" panose="020B0604020202020204" pitchFamily="34" charset="0"/>
                <a:ea typeface="Calibri" panose="020F0502020204030204" pitchFamily="34" charset="0"/>
                <a:cs typeface="Arial" panose="020B0604020202020204" pitchFamily="34" charset="0"/>
              </a:rPr>
              <a:t>Beteiligunsform</a:t>
            </a:r>
            <a:r>
              <a:rPr lang="de-DE" sz="3200" dirty="0">
                <a:latin typeface="Arial" panose="020B0604020202020204" pitchFamily="34" charset="0"/>
                <a:ea typeface="Calibri" panose="020F0502020204030204" pitchFamily="34" charset="0"/>
                <a:cs typeface="Arial" panose="020B0604020202020204" pitchFamily="34" charset="0"/>
              </a:rPr>
              <a:t> ist subsidiär zur schwereren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Literaturansicht: </a:t>
            </a:r>
            <a:r>
              <a:rPr lang="de-DE" sz="3200" dirty="0">
                <a:latin typeface="Arial" panose="020B0604020202020204" pitchFamily="34" charset="0"/>
                <a:ea typeface="Calibri" panose="020F0502020204030204" pitchFamily="34" charset="0"/>
                <a:cs typeface="Arial" panose="020B0604020202020204" pitchFamily="34" charset="0"/>
              </a:rPr>
              <a:t>Aufkündigung des gemeinsamen Tatplans hat keine Auswirkungen auf eine mögliche Teilnahmestrafbarkeit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Rechtsprechung:</a:t>
            </a:r>
            <a:r>
              <a:rPr lang="de-DE" sz="3200" dirty="0">
                <a:latin typeface="Arial" panose="020B0604020202020204" pitchFamily="34" charset="0"/>
                <a:ea typeface="Calibri" panose="020F0502020204030204" pitchFamily="34" charset="0"/>
                <a:cs typeface="Arial" panose="020B0604020202020204" pitchFamily="34" charset="0"/>
              </a:rPr>
              <a:t> ebenfalls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Vorsicht: </a:t>
            </a:r>
            <a:r>
              <a:rPr lang="de-DE" sz="3200" dirty="0">
                <a:latin typeface="Arial" panose="020B0604020202020204" pitchFamily="34" charset="0"/>
                <a:ea typeface="Calibri" panose="020F0502020204030204" pitchFamily="34" charset="0"/>
                <a:cs typeface="Arial" panose="020B0604020202020204" pitchFamily="34" charset="0"/>
              </a:rPr>
              <a:t>Anstiftung </a:t>
            </a:r>
            <a:r>
              <a:rPr lang="de-DE" sz="3200" b="1" dirty="0">
                <a:latin typeface="Arial" panose="020B0604020202020204" pitchFamily="34" charset="0"/>
                <a:ea typeface="Calibri" panose="020F0502020204030204" pitchFamily="34" charset="0"/>
                <a:cs typeface="Arial" panose="020B0604020202020204" pitchFamily="34" charset="0"/>
              </a:rPr>
              <a:t>nicht mit Irrelevanz der Zueignungs-absicht des Anstifters </a:t>
            </a:r>
            <a:r>
              <a:rPr lang="de-DE" sz="3200" dirty="0">
                <a:latin typeface="Arial" panose="020B0604020202020204" pitchFamily="34" charset="0"/>
                <a:ea typeface="Calibri" panose="020F0502020204030204" pitchFamily="34" charset="0"/>
                <a:cs typeface="Arial" panose="020B0604020202020204" pitchFamily="34" charset="0"/>
              </a:rPr>
              <a:t>begründen! (äußerst umstritten!) </a:t>
            </a:r>
          </a:p>
        </p:txBody>
      </p:sp>
    </p:spTree>
    <p:extLst>
      <p:ext uri="{BB962C8B-B14F-4D97-AF65-F5344CB8AC3E}">
        <p14:creationId xmlns:p14="http://schemas.microsoft.com/office/powerpoint/2010/main" val="2028891223"/>
      </p:ext>
    </p:extLst>
  </p:cSld>
  <p:clrMapOvr>
    <a:masterClrMapping/>
  </p:clrMapOvr>
</p:sld>
</file>

<file path=ppt/slides/slide4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Es kommt auf die jeweilige Auffassung zur Akzessorietät an.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aber: kommt nicht darauf an, ob die Zueignungsabsicht bei M vorliegt oder nicht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 billigte </a:t>
            </a:r>
            <a:r>
              <a:rPr lang="de-DE" sz="3200" b="1" dirty="0">
                <a:latin typeface="Arial" panose="020B0604020202020204" pitchFamily="34" charset="0"/>
                <a:ea typeface="Calibri" panose="020F0502020204030204" pitchFamily="34" charset="0"/>
                <a:cs typeface="Arial" panose="020B0604020202020204" pitchFamily="34" charset="0"/>
              </a:rPr>
              <a:t>im Zeitpunkt des Hervorrufens des Tatentschlusses </a:t>
            </a:r>
            <a:r>
              <a:rPr lang="de-DE" sz="3200" dirty="0">
                <a:latin typeface="Arial" panose="020B0604020202020204" pitchFamily="34" charset="0"/>
                <a:ea typeface="Calibri" panose="020F0502020204030204" pitchFamily="34" charset="0"/>
                <a:cs typeface="Arial" panose="020B0604020202020204" pitchFamily="34" charset="0"/>
              </a:rPr>
              <a:t>die Zueignungsabsicht durchaus mit!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 hat nur </a:t>
            </a:r>
            <a:r>
              <a:rPr lang="de-DE" sz="3200" b="1" dirty="0">
                <a:latin typeface="Arial" panose="020B0604020202020204" pitchFamily="34" charset="0"/>
                <a:ea typeface="Calibri" panose="020F0502020204030204" pitchFamily="34" charset="0"/>
                <a:cs typeface="Arial" panose="020B0604020202020204" pitchFamily="34" charset="0"/>
              </a:rPr>
              <a:t>nach</a:t>
            </a:r>
            <a:r>
              <a:rPr lang="de-DE" sz="3200" dirty="0">
                <a:latin typeface="Arial" panose="020B0604020202020204" pitchFamily="34" charset="0"/>
                <a:ea typeface="Calibri" panose="020F0502020204030204" pitchFamily="34" charset="0"/>
                <a:cs typeface="Arial" panose="020B0604020202020204" pitchFamily="34" charset="0"/>
              </a:rPr>
              <a:t> Abschluss seines Einwirkens </a:t>
            </a:r>
            <a:r>
              <a:rPr lang="de-DE" sz="3200" b="1" dirty="0">
                <a:latin typeface="Arial" panose="020B0604020202020204" pitchFamily="34" charset="0"/>
                <a:ea typeface="Calibri" panose="020F0502020204030204" pitchFamily="34" charset="0"/>
                <a:cs typeface="Arial" panose="020B0604020202020204" pitchFamily="34" charset="0"/>
              </a:rPr>
              <a:t>Reue</a:t>
            </a:r>
            <a:r>
              <a:rPr lang="de-DE" sz="3200" dirty="0">
                <a:latin typeface="Arial" panose="020B0604020202020204" pitchFamily="34" charset="0"/>
                <a:ea typeface="Calibri" panose="020F0502020204030204" pitchFamily="34" charset="0"/>
                <a:cs typeface="Arial" panose="020B0604020202020204" pitchFamily="34" charset="0"/>
              </a:rPr>
              <a:t> gezeigt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Das reicht nicht, Anstiftung war schon vollendet!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Es reicht ebenso wenig, wie bei einem Täter die Zurechnung bei Reue nach Schussabgabe und vor dem Treffen der Kugel entfiele</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1895239"/>
      </p:ext>
    </p:extLst>
  </p:cSld>
  <p:clrMapOvr>
    <a:masterClrMapping/>
  </p:clrMapOvr>
</p:sld>
</file>

<file path=ppt/slides/slide4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 hatte auch Vorsatz, dass A die dessen vorsätzlich begangene rechtswidriger Haupttat begeht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(Raub einschließlich Qualifikationen,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Messer, dessen Verwendung M billigend Kauf genommen hat!)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Rechtswidrigkeit und 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Ergebnis: </a:t>
            </a:r>
            <a:r>
              <a:rPr lang="de-DE" sz="3200" dirty="0">
                <a:latin typeface="Arial" panose="020B0604020202020204" pitchFamily="34" charset="0"/>
                <a:ea typeface="Calibri" panose="020F0502020204030204" pitchFamily="34" charset="0"/>
                <a:cs typeface="Arial" panose="020B0604020202020204" pitchFamily="34" charset="0"/>
              </a:rPr>
              <a:t>strafbar gemäß §§ 249 I, 250 II Nr. 1, 26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Anstiftung zum Hausfriedensbruch (§§ 123 I, 26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dirty="0">
                <a:latin typeface="Arial" panose="020B0604020202020204" pitchFamily="34" charset="0"/>
                <a:ea typeface="Calibri" panose="020F0502020204030204" pitchFamily="34" charset="0"/>
                <a:cs typeface="Arial" panose="020B0604020202020204" pitchFamily="34" charset="0"/>
              </a:rPr>
              <a:t>teilnahmefähige Haupttat liegt vor</a:t>
            </a:r>
          </a:p>
        </p:txBody>
      </p:sp>
    </p:spTree>
    <p:extLst>
      <p:ext uri="{BB962C8B-B14F-4D97-AF65-F5344CB8AC3E}">
        <p14:creationId xmlns:p14="http://schemas.microsoft.com/office/powerpoint/2010/main" val="3585630880"/>
      </p:ext>
    </p:extLst>
  </p:cSld>
  <p:clrMapOvr>
    <a:masterClrMapping/>
  </p:clrMapOvr>
</p:sld>
</file>

<file path=ppt/slides/slide4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erforderlicher Doppelvorsatz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Rechtswidrigkeit und 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Gemäß § 123 II StGB erforderlicher Strafantrag gestellt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Tatkomplex 3: Die Flucht des A</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Besonders schwerer räuberischer Diebstahl (§§ 252, 249 Abs. 1, 250 Abs. 2 Nr. 1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er mit dem Fahrrad mit 50 km/h auf P zufuhr, um seine Festnahme zu verhindern, P daraufhin zur Seite sprang und sich das Handgelenk verstauchte </a:t>
            </a:r>
          </a:p>
        </p:txBody>
      </p:sp>
    </p:spTree>
    <p:extLst>
      <p:ext uri="{BB962C8B-B14F-4D97-AF65-F5344CB8AC3E}">
        <p14:creationId xmlns:p14="http://schemas.microsoft.com/office/powerpoint/2010/main" val="987512722"/>
      </p:ext>
    </p:extLst>
  </p:cSld>
  <p:clrMapOvr>
    <a:masterClrMapping/>
  </p:clrMapOvr>
</p:sld>
</file>

<file path=ppt/slides/slide4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Objektiver Tatbestand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bei einem Diebstahl auf frischer Tat betroffen?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Geeignete Vortat des § 252 StGB kann neben § 242 StGB auch –ein vollendeter § 249 StGB sein, da </a:t>
            </a:r>
            <a:r>
              <a:rPr lang="de-DE" sz="3200" b="1" dirty="0">
                <a:latin typeface="Arial" panose="020B0604020202020204" pitchFamily="34" charset="0"/>
                <a:ea typeface="Calibri" panose="020F0502020204030204" pitchFamily="34" charset="0"/>
                <a:cs typeface="Arial" panose="020B0604020202020204" pitchFamily="34" charset="0"/>
              </a:rPr>
              <a:t>in § 249 StGB sämtliche Diebstahlselemente enthalten sind.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Für diejenigen, die oben mit der Literaturauffassung eine räuberische Erpressung annehmen:</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32118799"/>
      </p:ext>
    </p:extLst>
  </p:cSld>
  <p:clrMapOvr>
    <a:masterClrMapping/>
  </p:clrMapOvr>
</p:sld>
</file>

<file path=ppt/slides/slide4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Frage, ob auch § 255 StGB taugliche Vortat des § 252 StGB sein kann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der Literaturauffassung, nach der </a:t>
            </a:r>
            <a:r>
              <a:rPr lang="de-DE" sz="3200" b="1" dirty="0">
                <a:latin typeface="Arial" panose="020B0604020202020204" pitchFamily="34" charset="0"/>
                <a:ea typeface="Calibri" panose="020F0502020204030204" pitchFamily="34" charset="0"/>
                <a:cs typeface="Arial" panose="020B0604020202020204" pitchFamily="34" charset="0"/>
              </a:rPr>
              <a:t>Raub und räuberische Erpressung sich gegenseitig ausschließen</a:t>
            </a:r>
            <a:r>
              <a:rPr lang="de-DE" sz="3200" dirty="0">
                <a:latin typeface="Arial" panose="020B0604020202020204" pitchFamily="34" charset="0"/>
                <a:ea typeface="Calibri" panose="020F0502020204030204" pitchFamily="34" charset="0"/>
                <a:cs typeface="Arial" panose="020B0604020202020204" pitchFamily="34" charset="0"/>
              </a:rPr>
              <a: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255 StGB keine taugliche Vortat des § 252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Außerdem</a:t>
            </a:r>
            <a:r>
              <a:rPr lang="de-DE" sz="3200" dirty="0">
                <a:latin typeface="Arial" panose="020B0604020202020204" pitchFamily="34" charset="0"/>
                <a:ea typeface="Calibri" panose="020F0502020204030204" pitchFamily="34" charset="0"/>
                <a:cs typeface="Arial" panose="020B0604020202020204" pitchFamily="34" charset="0"/>
              </a:rPr>
              <a:t>: A müsste auch </a:t>
            </a:r>
            <a:r>
              <a:rPr lang="de-DE" sz="3200" b="1" dirty="0">
                <a:latin typeface="Arial" panose="020B0604020202020204" pitchFamily="34" charset="0"/>
                <a:ea typeface="Calibri" panose="020F0502020204030204" pitchFamily="34" charset="0"/>
                <a:cs typeface="Arial" panose="020B0604020202020204" pitchFamily="34" charset="0"/>
              </a:rPr>
              <a:t>„auf frischer Tat betroffen</a:t>
            </a:r>
            <a:r>
              <a:rPr lang="de-DE" sz="3200" dirty="0">
                <a:latin typeface="Arial" panose="020B0604020202020204" pitchFamily="34" charset="0"/>
                <a:ea typeface="Calibri" panose="020F0502020204030204" pitchFamily="34" charset="0"/>
                <a:cs typeface="Arial" panose="020B0604020202020204" pitchFamily="34" charset="0"/>
              </a:rPr>
              <a:t>“ sein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nach </a:t>
            </a:r>
            <a:r>
              <a:rPr lang="de-DE" sz="3200" b="1" dirty="0" err="1">
                <a:latin typeface="Arial" panose="020B0604020202020204" pitchFamily="34" charset="0"/>
                <a:ea typeface="Calibri" panose="020F0502020204030204" pitchFamily="34" charset="0"/>
                <a:cs typeface="Arial" panose="020B0604020202020204" pitchFamily="34" charset="0"/>
              </a:rPr>
              <a:t>h.M</a:t>
            </a: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dirty="0">
                <a:latin typeface="Arial" panose="020B0604020202020204" pitchFamily="34" charset="0"/>
                <a:ea typeface="Calibri" panose="020F0502020204030204" pitchFamily="34" charset="0"/>
                <a:cs typeface="Arial" panose="020B0604020202020204" pitchFamily="34" charset="0"/>
              </a:rPr>
              <a:t>der Fall, wenn er bei der Ausführung, d.h. </a:t>
            </a:r>
            <a:r>
              <a:rPr lang="de-DE" sz="3200" b="1" dirty="0">
                <a:latin typeface="Arial" panose="020B0604020202020204" pitchFamily="34" charset="0"/>
                <a:ea typeface="Calibri" panose="020F0502020204030204" pitchFamily="34" charset="0"/>
                <a:cs typeface="Arial" panose="020B0604020202020204" pitchFamily="34" charset="0"/>
              </a:rPr>
              <a:t>noch vor der Vollendung, oder alsbald nach Vollendung der Wegnahme am Tatort oder in unmittelbarer Nähe angetroffen wird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Hiervon kann vorliegend keine Rede mehr sein, da sich A nunmehr bereits gut 5 km vom Tatort entfernt befindet, sodass A nicht „auf frischer Tat“, d.h. in unmittelbarer Nähe zum Tatort, betroffen ist.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Ergebnis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hat sich nicht des besonders schweren räuberischen Diebstahl gemäß §§ 252, 249 I, 250 II Nr. 1 StGB schuldig gemacht.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Sofern Bearbeiter – was schwer vertretbar erscheint – die Voraussetzungen des § 252 StGB bejahen, muss beachtet werden, dass der nach einem schweren Raub begangene schwere räuberische Diebstahl auf Konkurrenzebene zurücktritt.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Vorsätzlicher gefährlicher Eingriff in den Straßenverkehr zur Verdeckung einer Straf-tat (§§ 315b I Nr. 3, III, 315 III Nr. 1b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könnte sich wegen vorsätzlichen gefährlichen Eingriffs in den Straßenverkehr zur Verde-</a:t>
            </a:r>
            <a:r>
              <a:rPr lang="de-DE" sz="3200" b="1" dirty="0" err="1">
                <a:latin typeface="Arial" panose="020B0604020202020204" pitchFamily="34" charset="0"/>
                <a:ea typeface="Calibri" panose="020F0502020204030204" pitchFamily="34" charset="0"/>
                <a:cs typeface="Arial" panose="020B0604020202020204" pitchFamily="34" charset="0"/>
              </a:rPr>
              <a:t>ckung</a:t>
            </a:r>
            <a:r>
              <a:rPr lang="de-DE" sz="3200" b="1" dirty="0">
                <a:latin typeface="Arial" panose="020B0604020202020204" pitchFamily="34" charset="0"/>
                <a:ea typeface="Calibri" panose="020F0502020204030204" pitchFamily="34" charset="0"/>
                <a:cs typeface="Arial" panose="020B0604020202020204" pitchFamily="34" charset="0"/>
              </a:rPr>
              <a:t> einer Straftat  gem. §§ 315b I Nr. 3, III, 315 III Nr. 1b StGB strafbar gemacht haben, indem er mit dem Fahrrad mit 50 km/h auf P zufuhr, dieser zur Seite sprang und sich das Handgelenk verstauchte.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Dazu müsste A zunächst die Sicherheit des Straßenverkehrs dadurch beeinträchtigt haben, dass er einen ähnlichen, ebenso gefährlichen Eingriff vorgenommen hat (§ 315b I Nr. 3 StGB), und dadurch Leib oder Leben eines anderen Menschen oder fremde Sachen von bedeutendem Wert gefährdet haben.</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Straßenverkehr</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Der Fußweg, auf dem A fuhr, ist dem öffentlichen Straßenverkehr zuzurechnen.</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bb</a:t>
            </a:r>
            <a:r>
              <a:rPr lang="de-DE" sz="3200" b="1" dirty="0">
                <a:latin typeface="Arial" panose="020B0604020202020204" pitchFamily="34" charset="0"/>
                <a:ea typeface="Calibri" panose="020F0502020204030204" pitchFamily="34" charset="0"/>
                <a:cs typeface="Arial" panose="020B0604020202020204" pitchFamily="34" charset="0"/>
              </a:rPr>
              <a:t>) Eingriff</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könnte durch einen ähnlichen, ebenso gefährlichen Eingriff die Sicherheit des </a:t>
            </a:r>
            <a:r>
              <a:rPr lang="de-DE" sz="3200" b="1" dirty="0" err="1">
                <a:latin typeface="Arial" panose="020B0604020202020204" pitchFamily="34" charset="0"/>
                <a:ea typeface="Calibri" panose="020F0502020204030204" pitchFamily="34" charset="0"/>
                <a:cs typeface="Arial" panose="020B0604020202020204" pitchFamily="34" charset="0"/>
              </a:rPr>
              <a:t>Straßenver</a:t>
            </a:r>
            <a:r>
              <a:rPr lang="de-DE" sz="3200" b="1" dirty="0">
                <a:latin typeface="Arial" panose="020B0604020202020204" pitchFamily="34" charset="0"/>
                <a:ea typeface="Calibri" panose="020F0502020204030204" pitchFamily="34" charset="0"/>
                <a:cs typeface="Arial" panose="020B0604020202020204" pitchFamily="34" charset="0"/>
              </a:rPr>
              <a:t>-kehrs beeinträchtigt haben, indem er mit seinem Fahrrad auf P zufuhr.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Bei der Auslegung des § 315b I Nr. 3 StGB ist zu beachten, dass diese Tatbestandsalternative – wie Nr. 1 und Nr. 2 –Handlungen im Verkehr nur erfasst, wenn diese sich als </a:t>
            </a:r>
            <a:r>
              <a:rPr lang="de-DE" sz="3200" b="1" dirty="0" err="1">
                <a:latin typeface="Arial" panose="020B0604020202020204" pitchFamily="34" charset="0"/>
                <a:ea typeface="Calibri" panose="020F0502020204030204" pitchFamily="34" charset="0"/>
                <a:cs typeface="Arial" panose="020B0604020202020204" pitchFamily="34" charset="0"/>
              </a:rPr>
              <a:t>verkehrsfrem</a:t>
            </a:r>
            <a:r>
              <a:rPr lang="de-DE" sz="3200" b="1" dirty="0">
                <a:latin typeface="Arial" panose="020B0604020202020204" pitchFamily="34" charset="0"/>
                <a:ea typeface="Calibri" panose="020F0502020204030204" pitchFamily="34" charset="0"/>
                <a:cs typeface="Arial" panose="020B0604020202020204" pitchFamily="34" charset="0"/>
              </a:rPr>
              <a:t>-de Eingriffe darstellen, d.h. der Täter als Verkehrsteilnehmer einen Verkehrsvorgang „zu einem Eingriff in den Straßenverkehr pervertiert“.  Deshalb wurden etwa das absichtliche Auffahren auf ein vorausfahrendes Fahrzeug, das Zufahren auf einen zu Fall gekommenen Zweiradfahrer in Verletzungsabsicht oder das gezielte Überfahren einer Person unter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315b I Nr. 3 StGB subsumiert.  Auch das Zusteuern auf Polizeibeamte oder -</a:t>
            </a:r>
            <a:r>
              <a:rPr lang="de-DE" sz="3200" b="1" dirty="0" err="1">
                <a:latin typeface="Arial" panose="020B0604020202020204" pitchFamily="34" charset="0"/>
                <a:ea typeface="Calibri" panose="020F0502020204030204" pitchFamily="34" charset="0"/>
                <a:cs typeface="Arial" panose="020B0604020202020204" pitchFamily="34" charset="0"/>
              </a:rPr>
              <a:t>fahrzeuge</a:t>
            </a:r>
            <a:r>
              <a:rPr lang="de-DE" sz="3200" b="1" dirty="0">
                <a:latin typeface="Arial" panose="020B0604020202020204" pitchFamily="34" charset="0"/>
                <a:ea typeface="Calibri" panose="020F0502020204030204" pitchFamily="34" charset="0"/>
                <a:cs typeface="Arial" panose="020B0604020202020204" pitchFamily="34" charset="0"/>
              </a:rPr>
              <a:t> erfüllt grundsätzlich den objektiven Tatbestand.  Unter Zugrundelegung dieses Maßstabs hat A hier an sich einen ähnlichen, ebenso gefährlichen Eingriff in den Straßenverkehr vorgenommen, indem er das Fahrrad auf 50 km/h beschleunigte und damit auf P zufuhr.</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Der BGH fordert zusätzlich, dass der Täter mit mindestens bedingtem Schädigungsvorsatz gehandelt haben muss.  Auch diese Voraussetzung liegt hier vor, denn A hat es hier für </a:t>
            </a:r>
            <a:r>
              <a:rPr lang="de-DE" sz="3200" b="1" dirty="0" err="1">
                <a:latin typeface="Arial" panose="020B0604020202020204" pitchFamily="34" charset="0"/>
                <a:ea typeface="Calibri" panose="020F0502020204030204" pitchFamily="34" charset="0"/>
                <a:cs typeface="Arial" panose="020B0604020202020204" pitchFamily="34" charset="0"/>
              </a:rPr>
              <a:t>mög-lich</a:t>
            </a:r>
            <a:r>
              <a:rPr lang="de-DE" sz="3200" b="1" dirty="0">
                <a:latin typeface="Arial" panose="020B0604020202020204" pitchFamily="34" charset="0"/>
                <a:ea typeface="Calibri" panose="020F0502020204030204" pitchFamily="34" charset="0"/>
                <a:cs typeface="Arial" panose="020B0604020202020204" pitchFamily="34" charset="0"/>
              </a:rPr>
              <a:t> gehalten und billigend in Kauf genommen, dass P durch sein Fahrmanöver verletzt wird. Er handelte also mit bedingtem Schädigungsvorsatz. Ein ähnlicher, ebenso gefährlicher Eingriff liegt folglich vor.</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Bearbeiter können ebenso vertretbar den Schädigungsvorsatz erst im Rahmen des subjektiven Tatbestands prüfen.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cc) Gefährdung eines geschützten Rechtsguts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Hierdurch könnte A Leib oder Leben eines anderen Menschen gefährdet haben. Erforderlich ist insoweit eine konkrete Gefahr. Die Tathandlung muss zu einer Situation geführt haben, in </a:t>
            </a:r>
            <a:r>
              <a:rPr lang="de-DE" sz="3200" b="1" dirty="0" err="1">
                <a:latin typeface="Arial" panose="020B0604020202020204" pitchFamily="34" charset="0"/>
                <a:ea typeface="Calibri" panose="020F0502020204030204" pitchFamily="34" charset="0"/>
                <a:cs typeface="Arial" panose="020B0604020202020204" pitchFamily="34" charset="0"/>
              </a:rPr>
              <a:t>wel-cher</a:t>
            </a:r>
            <a:r>
              <a:rPr lang="de-DE" sz="3200" b="1" dirty="0">
                <a:latin typeface="Arial" panose="020B0604020202020204" pitchFamily="34" charset="0"/>
                <a:ea typeface="Calibri" panose="020F0502020204030204" pitchFamily="34" charset="0"/>
                <a:cs typeface="Arial" panose="020B0604020202020204" pitchFamily="34" charset="0"/>
              </a:rPr>
              <a:t> die Person oder Sache im Sinne eines „Beinaheunfalls“ so stark beeinträchtigt war, dass der Täter es nicht mehr in der Hand hatte, ob das Rechtsgut verletzt wurde oder nicht.  Hier gelang es P im letzten Moment nur durch einen Sprung zur Seite, einen Zusammenstoß mit A zu vermeiden, womit ein Beinaheunfall vorlag. Ein Zusammenstoß hätte bei P wahrscheinlich auch erhebliche Verletzungen herbeigeführt, so dass die konkrete Gefahr für den Leib eines anderen Menschen bestand.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Subjektiver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handelte vorliegend – auch mit Blick auf die Gesundheitsschädigung – vorsätzlich (s.o.).</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Qualifikation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könnte darüber hinaus die Qualifikation des §§ 315b III, 315 III Nr. 1 </a:t>
            </a:r>
            <a:r>
              <a:rPr lang="de-DE" sz="3200" b="1" dirty="0" err="1">
                <a:latin typeface="Arial" panose="020B0604020202020204" pitchFamily="34" charset="0"/>
                <a:ea typeface="Calibri" panose="020F0502020204030204" pitchFamily="34" charset="0"/>
                <a:cs typeface="Arial" panose="020B0604020202020204" pitchFamily="34" charset="0"/>
              </a:rPr>
              <a:t>lit</a:t>
            </a:r>
            <a:r>
              <a:rPr lang="de-DE" sz="3200" b="1" dirty="0">
                <a:latin typeface="Arial" panose="020B0604020202020204" pitchFamily="34" charset="0"/>
                <a:ea typeface="Calibri" panose="020F0502020204030204" pitchFamily="34" charset="0"/>
                <a:cs typeface="Arial" panose="020B0604020202020204" pitchFamily="34" charset="0"/>
              </a:rPr>
              <a:t>. b StGB verwirklicht haben. Hierzu müsste er in der Absicht gehandelt haben, eine andere Straftat zu verdecken.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Als zu verdeckende Straftat kommt hier der von A begangene besonders schwere Raub in Be-tracht.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Verdeckungsabsicht </a:t>
            </a:r>
            <a:r>
              <a:rPr lang="de-DE" sz="3200" b="1" dirty="0" err="1">
                <a:latin typeface="Arial" panose="020B0604020202020204" pitchFamily="34" charset="0"/>
                <a:ea typeface="Calibri" panose="020F0502020204030204" pitchFamily="34" charset="0"/>
                <a:cs typeface="Arial" panose="020B0604020202020204" pitchFamily="34" charset="0"/>
              </a:rPr>
              <a:t>iSd</a:t>
            </a:r>
            <a:r>
              <a:rPr lang="de-DE" sz="3200" b="1" dirty="0">
                <a:latin typeface="Arial" panose="020B0604020202020204" pitchFamily="34" charset="0"/>
                <a:ea typeface="Calibri" panose="020F0502020204030204" pitchFamily="34" charset="0"/>
                <a:cs typeface="Arial" panose="020B0604020202020204" pitchFamily="34" charset="0"/>
              </a:rPr>
              <a:t> § 315 III Nr. 1 Buchst. b StGB setzt voraus, dass die konkrete Hand-</a:t>
            </a:r>
            <a:r>
              <a:rPr lang="de-DE" sz="3200" b="1" dirty="0" err="1">
                <a:latin typeface="Arial" panose="020B0604020202020204" pitchFamily="34" charset="0"/>
                <a:ea typeface="Calibri" panose="020F0502020204030204" pitchFamily="34" charset="0"/>
                <a:cs typeface="Arial" panose="020B0604020202020204" pitchFamily="34" charset="0"/>
              </a:rPr>
              <a:t>lung</a:t>
            </a:r>
            <a:r>
              <a:rPr lang="de-DE" sz="3200" b="1" dirty="0">
                <a:latin typeface="Arial" panose="020B0604020202020204" pitchFamily="34" charset="0"/>
                <a:ea typeface="Calibri" panose="020F0502020204030204" pitchFamily="34" charset="0"/>
                <a:cs typeface="Arial" panose="020B0604020202020204" pitchFamily="34" charset="0"/>
              </a:rPr>
              <a:t> des Täters das Mittel zur Verdeckung der Tat ist. Ein Täter, der sich in erster Linie der Festnahme entziehen will, will „weder Tat noch Täterschaft“ verdecken.  Eine </a:t>
            </a:r>
            <a:r>
              <a:rPr lang="de-DE" sz="3200" b="1" dirty="0" err="1">
                <a:latin typeface="Arial" panose="020B0604020202020204" pitchFamily="34" charset="0"/>
                <a:ea typeface="Calibri" panose="020F0502020204030204" pitchFamily="34" charset="0"/>
                <a:cs typeface="Arial" panose="020B0604020202020204" pitchFamily="34" charset="0"/>
              </a:rPr>
              <a:t>Verdeckungsab</a:t>
            </a:r>
            <a:r>
              <a:rPr lang="de-DE" sz="3200" b="1" dirty="0">
                <a:latin typeface="Arial" panose="020B0604020202020204" pitchFamily="34" charset="0"/>
                <a:ea typeface="Calibri" panose="020F0502020204030204" pitchFamily="34" charset="0"/>
                <a:cs typeface="Arial" panose="020B0604020202020204" pitchFamily="34" charset="0"/>
              </a:rPr>
              <a:t>-sicht ist nicht anzunehmen, wenn der Täter bei der Tathandlung davon ausgeht, dass seine Täterschaft hinsichtlich des vorangegangenen Delikts in einem die Strafverfolgung sichernden Umfang aufgedeckt ist.  So liegt der Fall hier. Laut Sachverhalt glaubt A, dass P über den Überfall und seine Täterschaft Bescheid weiß. A befürchtet deshalb, von P festgenommen zu werden, und will seine Festnahme verhindern. A handelte damit nicht in Verdeckungsabsicht.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Bearbeiter können auch kurz an die Qualifikation der Ermöglichungsabsicht denken. Es gibt jedoch keine über den gefährlichen Eingriff selbst (das Zufahren auf den Polizeibeamten) hin-ausgehende andere Straftat. Die in dem Eingriff liegende gleichzeitige Nötigung des P, die Fahrbahn frei zu geben, ist keine von dem Eingriff zu trennende andere Straftat im Sinne des § 315 III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Für § 315 III Nr. 1 Buchst. a StGB fehlt es vorliegend auch an der Absicht des A, einen </a:t>
            </a:r>
            <a:r>
              <a:rPr lang="de-DE" sz="3200" b="1" dirty="0" err="1">
                <a:latin typeface="Arial" panose="020B0604020202020204" pitchFamily="34" charset="0"/>
                <a:ea typeface="Calibri" panose="020F0502020204030204" pitchFamily="34" charset="0"/>
                <a:cs typeface="Arial" panose="020B0604020202020204" pitchFamily="34" charset="0"/>
              </a:rPr>
              <a:t>Un-glücksfall</a:t>
            </a:r>
            <a:r>
              <a:rPr lang="de-DE" sz="3200" b="1" dirty="0">
                <a:latin typeface="Arial" panose="020B0604020202020204" pitchFamily="34" charset="0"/>
                <a:ea typeface="Calibri" panose="020F0502020204030204" pitchFamily="34" charset="0"/>
                <a:cs typeface="Arial" panose="020B0604020202020204" pitchFamily="34" charset="0"/>
              </a:rPr>
              <a:t> herbeizuführen. Die Prüfung des § 315 III Nr. 2 StGB (schwere </a:t>
            </a:r>
            <a:r>
              <a:rPr lang="de-DE" sz="3200" b="1" dirty="0" err="1">
                <a:latin typeface="Arial" panose="020B0604020202020204" pitchFamily="34" charset="0"/>
                <a:ea typeface="Calibri" panose="020F0502020204030204" pitchFamily="34" charset="0"/>
                <a:cs typeface="Arial" panose="020B0604020202020204" pitchFamily="34" charset="0"/>
              </a:rPr>
              <a:t>Gesundheitsschädi-gung</a:t>
            </a:r>
            <a:r>
              <a:rPr lang="de-DE" sz="3200" b="1" dirty="0">
                <a:latin typeface="Arial" panose="020B0604020202020204" pitchFamily="34" charset="0"/>
                <a:ea typeface="Calibri" panose="020F0502020204030204" pitchFamily="34" charset="0"/>
                <a:cs typeface="Arial" panose="020B0604020202020204" pitchFamily="34" charset="0"/>
              </a:rPr>
              <a:t>) liegt bei einer Handgelenksstauchung bei P ebenfalls fern.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Rechtswidrigkeit und Schuld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handelte rechtswidrig und schuldhaft.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Ergebnis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hat sich wegen vorsätzlichen gefährlichen Eingriffs in den Straßenverkehr gemäß § 315b Abs. 1 Nr. 3 StGB strafbar gemacht.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Gefährliche Körperverletzung (§§ 223, 224 I Nr. 2 und 5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könnte sich wegen gefährlicher Körperverletzung gemäß §§ 223 I, 224 I Nr. 2 und 5 StGB strafbar gemacht haben, indem er mit dem Fahrrad auf P zufuhr, P zur Seite sprang und sich das Handgelenk verstauchte.</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hat den P durch das Zufahren auf ihn übel und unangemessen behandelt und dadurch das die körperliche Unversehrtheit nicht nur unerheblich beeinträchtigt,  ihn also körperlich miss-handelt.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hat bei P auch einen pathologischen Zustand herbeigeführt,  in dem A auf den P zufuhr. Ohne das Zufahren auf ihn hätte P die Handverstauchung nicht erlitten, so dass das Zufahren auf ihn auch kausal für die Handverstauchung war. Eine derartige Folge des Zufahrens auf P war für A auch vorhersehbar, also ihm objektiv zurechenbar. A hat P also auch an seiner Ge-</a:t>
            </a:r>
            <a:r>
              <a:rPr lang="de-DE" sz="3200" b="1" dirty="0" err="1">
                <a:latin typeface="Arial" panose="020B0604020202020204" pitchFamily="34" charset="0"/>
                <a:ea typeface="Calibri" panose="020F0502020204030204" pitchFamily="34" charset="0"/>
                <a:cs typeface="Arial" panose="020B0604020202020204" pitchFamily="34" charset="0"/>
              </a:rPr>
              <a:t>sundheit</a:t>
            </a:r>
            <a:r>
              <a:rPr lang="de-DE" sz="3200" b="1" dirty="0">
                <a:latin typeface="Arial" panose="020B0604020202020204" pitchFamily="34" charset="0"/>
                <a:ea typeface="Calibri" panose="020F0502020204030204" pitchFamily="34" charset="0"/>
                <a:cs typeface="Arial" panose="020B0604020202020204" pitchFamily="34" charset="0"/>
              </a:rPr>
              <a:t> geschädigt.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Ob A den P vorsätzlich körperlich misshandelte oder an seiner Gesundheit schädigte, könnte hingegen fraglich sein, weil er eine Verletzung des P nur im Zusammenhang mit einem Zu-</a:t>
            </a:r>
            <a:r>
              <a:rPr lang="de-DE" sz="3200" b="1" dirty="0" err="1">
                <a:latin typeface="Arial" panose="020B0604020202020204" pitchFamily="34" charset="0"/>
                <a:ea typeface="Calibri" panose="020F0502020204030204" pitchFamily="34" charset="0"/>
                <a:cs typeface="Arial" panose="020B0604020202020204" pitchFamily="34" charset="0"/>
              </a:rPr>
              <a:t>sammenprall</a:t>
            </a:r>
            <a:r>
              <a:rPr lang="de-DE" sz="3200" b="1" dirty="0">
                <a:latin typeface="Arial" panose="020B0604020202020204" pitchFamily="34" charset="0"/>
                <a:ea typeface="Calibri" panose="020F0502020204030204" pitchFamily="34" charset="0"/>
                <a:cs typeface="Arial" panose="020B0604020202020204" pitchFamily="34" charset="0"/>
              </a:rPr>
              <a:t>, nicht aber im Zusammenhang eines Sprungs zur Seite für möglich hielt und </a:t>
            </a:r>
            <a:r>
              <a:rPr lang="de-DE" sz="3200" b="1" dirty="0" err="1">
                <a:latin typeface="Arial" panose="020B0604020202020204" pitchFamily="34" charset="0"/>
                <a:ea typeface="Calibri" panose="020F0502020204030204" pitchFamily="34" charset="0"/>
                <a:cs typeface="Arial" panose="020B0604020202020204" pitchFamily="34" charset="0"/>
              </a:rPr>
              <a:t>billi-gend</a:t>
            </a:r>
            <a:r>
              <a:rPr lang="de-DE" sz="3200" b="1" dirty="0">
                <a:latin typeface="Arial" panose="020B0604020202020204" pitchFamily="34" charset="0"/>
                <a:ea typeface="Calibri" panose="020F0502020204030204" pitchFamily="34" charset="0"/>
                <a:cs typeface="Arial" panose="020B0604020202020204" pitchFamily="34" charset="0"/>
              </a:rPr>
              <a:t> in Kauf nahm.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Insoweit hatte A zwar einen derartigen Verletzungserfolg in seinen bedingten Vorsatz </a:t>
            </a:r>
            <a:r>
              <a:rPr lang="de-DE" sz="3200" b="1" dirty="0" err="1">
                <a:latin typeface="Arial" panose="020B0604020202020204" pitchFamily="34" charset="0"/>
                <a:ea typeface="Calibri" panose="020F0502020204030204" pitchFamily="34" charset="0"/>
                <a:cs typeface="Arial" panose="020B0604020202020204" pitchFamily="34" charset="0"/>
              </a:rPr>
              <a:t>einbezo</a:t>
            </a:r>
            <a:r>
              <a:rPr lang="de-DE" sz="3200" b="1" dirty="0">
                <a:latin typeface="Arial" panose="020B0604020202020204" pitchFamily="34" charset="0"/>
                <a:ea typeface="Calibri" panose="020F0502020204030204" pitchFamily="34" charset="0"/>
                <a:cs typeface="Arial" panose="020B0604020202020204" pitchFamily="34" charset="0"/>
              </a:rPr>
              <a:t>-gen, wie er tatsächlich eingetreten ist. Jedoch stellte sich A einen anderen Kausalverlauf vor, durch den der Verletzungserfolg eintreten könnte. Es liegt also eine Abweichung zwischen wirk-</a:t>
            </a:r>
            <a:r>
              <a:rPr lang="de-DE" sz="3200" b="1" dirty="0" err="1">
                <a:latin typeface="Arial" panose="020B0604020202020204" pitchFamily="34" charset="0"/>
                <a:ea typeface="Calibri" panose="020F0502020204030204" pitchFamily="34" charset="0"/>
                <a:cs typeface="Arial" panose="020B0604020202020204" pitchFamily="34" charset="0"/>
              </a:rPr>
              <a:t>lichem</a:t>
            </a:r>
            <a:r>
              <a:rPr lang="de-DE" sz="3200" b="1" dirty="0">
                <a:latin typeface="Arial" panose="020B0604020202020204" pitchFamily="34" charset="0"/>
                <a:ea typeface="Calibri" panose="020F0502020204030204" pitchFamily="34" charset="0"/>
                <a:cs typeface="Arial" panose="020B0604020202020204" pitchFamily="34" charset="0"/>
              </a:rPr>
              <a:t> und vorgestelltem Kausalverlauf vor. Ein solcher Irrtum über den Kausalverlauf  wird nicht stets als beachtlich im Sinne von § 16 I 1 StGB bewertet, sondern nur dann, wenn die Abweichung wesentlich ist. Wesentlich ist sie, wenn der tatsächliche Kausalverlauf sich nicht im Rahmen des nach allgemeiner Lebenserfahrung Vorhersehbaren hält und die Abweichung keine andere Bewertung der Tat rechtfertigt. Der Sprung des P und seine nachfolgende Verletzung hielten sich aber im Rahmen des nach der allgemeinen </a:t>
            </a:r>
            <a:r>
              <a:rPr lang="de-DE" sz="3200" b="1" dirty="0" err="1">
                <a:latin typeface="Arial" panose="020B0604020202020204" pitchFamily="34" charset="0"/>
                <a:ea typeface="Calibri" panose="020F0502020204030204" pitchFamily="34" charset="0"/>
                <a:cs typeface="Arial" panose="020B0604020202020204" pitchFamily="34" charset="0"/>
              </a:rPr>
              <a:t>Lebenserfah-rung</a:t>
            </a:r>
            <a:r>
              <a:rPr lang="de-DE" sz="3200" b="1" dirty="0">
                <a:latin typeface="Arial" panose="020B0604020202020204" pitchFamily="34" charset="0"/>
                <a:ea typeface="Calibri" panose="020F0502020204030204" pitchFamily="34" charset="0"/>
                <a:cs typeface="Arial" panose="020B0604020202020204" pitchFamily="34" charset="0"/>
              </a:rPr>
              <a:t> Vorhersehbaren. Die Abweichung war also unwesentlich. Es liegt daher kein vorsatzaus-schließender Irrtum nach § 16 I 1 StGB vor.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Qualifikation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gefährliches Werkzeug</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könnte die Qualifikation des § 224 I Nr. 2 Alt. 2 StGB erfüllt haben. Hierfür müsste er die Kör-</a:t>
            </a:r>
            <a:r>
              <a:rPr lang="de-DE" sz="3200" b="1" dirty="0" err="1">
                <a:latin typeface="Arial" panose="020B0604020202020204" pitchFamily="34" charset="0"/>
                <a:ea typeface="Calibri" panose="020F0502020204030204" pitchFamily="34" charset="0"/>
                <a:cs typeface="Arial" panose="020B0604020202020204" pitchFamily="34" charset="0"/>
              </a:rPr>
              <a:t>perverletzung</a:t>
            </a:r>
            <a:r>
              <a:rPr lang="de-DE" sz="3200" b="1" dirty="0">
                <a:latin typeface="Arial" panose="020B0604020202020204" pitchFamily="34" charset="0"/>
                <a:ea typeface="Calibri" panose="020F0502020204030204" pitchFamily="34" charset="0"/>
                <a:cs typeface="Arial" panose="020B0604020202020204" pitchFamily="34" charset="0"/>
              </a:rPr>
              <a:t> mittels eines gefährlichen Werkzeugs begangen haben.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Das Fahrrad ist ein Gegenstand, der nach seiner Beschaffenheit und der Art seiner Benutzung – A fährt mit 50 km/h auf P zu – dazu geeignet ist, erhebliche Körperverletzungen </a:t>
            </a:r>
            <a:r>
              <a:rPr lang="de-DE" sz="3200" b="1" dirty="0" err="1">
                <a:latin typeface="Arial" panose="020B0604020202020204" pitchFamily="34" charset="0"/>
                <a:ea typeface="Calibri" panose="020F0502020204030204" pitchFamily="34" charset="0"/>
                <a:cs typeface="Arial" panose="020B0604020202020204" pitchFamily="34" charset="0"/>
              </a:rPr>
              <a:t>herbeizufüh-ren</a:t>
            </a:r>
            <a:r>
              <a:rPr lang="de-DE" sz="3200" b="1"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Fraglich erscheint aber, ob die Körperverletzung „mittels“ des gefährlichen Werkzeugs </a:t>
            </a:r>
            <a:r>
              <a:rPr lang="de-DE" sz="3200" b="1" dirty="0" err="1">
                <a:latin typeface="Arial" panose="020B0604020202020204" pitchFamily="34" charset="0"/>
                <a:ea typeface="Calibri" panose="020F0502020204030204" pitchFamily="34" charset="0"/>
                <a:cs typeface="Arial" panose="020B0604020202020204" pitchFamily="34" charset="0"/>
              </a:rPr>
              <a:t>began</a:t>
            </a:r>
            <a:r>
              <a:rPr lang="de-DE" sz="3200" b="1" dirty="0">
                <a:latin typeface="Arial" panose="020B0604020202020204" pitchFamily="34" charset="0"/>
                <a:ea typeface="Calibri" panose="020F0502020204030204" pitchFamily="34" charset="0"/>
                <a:cs typeface="Arial" panose="020B0604020202020204" pitchFamily="34" charset="0"/>
              </a:rPr>
              <a:t>-gen wurde, da P vom Fahrrad nicht berührt wurde, sondern durch einen Sturz zu Schaden kam. Wird eine Person durch gezieltes Anfahren zu Fall gebracht, kann darin eine gefährliche Körperverletzung im Sinne von § 224 I Nr. 2 StGB liegen, wenn bereits durch den Anstoß eine nicht unerhebliche Beeinträchtigung des körperlichen Wohlbefindens und damit eine körperliche Misshandlung gemäß § 223 I StGB ausgelöst worden ist. Erst infolge des anschließenden Stur-</a:t>
            </a:r>
            <a:r>
              <a:rPr lang="de-DE" sz="3200" b="1" dirty="0" err="1">
                <a:latin typeface="Arial" panose="020B0604020202020204" pitchFamily="34" charset="0"/>
                <a:ea typeface="Calibri" panose="020F0502020204030204" pitchFamily="34" charset="0"/>
                <a:cs typeface="Arial" panose="020B0604020202020204" pitchFamily="34" charset="0"/>
              </a:rPr>
              <a:t>zes</a:t>
            </a:r>
            <a:r>
              <a:rPr lang="de-DE" sz="3200" b="1" dirty="0">
                <a:latin typeface="Arial" panose="020B0604020202020204" pitchFamily="34" charset="0"/>
                <a:ea typeface="Calibri" panose="020F0502020204030204" pitchFamily="34" charset="0"/>
                <a:cs typeface="Arial" panose="020B0604020202020204" pitchFamily="34" charset="0"/>
              </a:rPr>
              <a:t> erlittene Verletzungen – wie hier – sind dagegen nicht auf den unmittelbaren Kontakt </a:t>
            </a:r>
            <a:r>
              <a:rPr lang="de-DE" sz="3200" b="1" dirty="0" err="1">
                <a:latin typeface="Arial" panose="020B0604020202020204" pitchFamily="34" charset="0"/>
                <a:ea typeface="Calibri" panose="020F0502020204030204" pitchFamily="34" charset="0"/>
                <a:cs typeface="Arial" panose="020B0604020202020204" pitchFamily="34" charset="0"/>
              </a:rPr>
              <a:t>zwi-schen</a:t>
            </a:r>
            <a:r>
              <a:rPr lang="de-DE" sz="3200" b="1" dirty="0">
                <a:latin typeface="Arial" panose="020B0604020202020204" pitchFamily="34" charset="0"/>
                <a:ea typeface="Calibri" panose="020F0502020204030204" pitchFamily="34" charset="0"/>
                <a:cs typeface="Arial" panose="020B0604020202020204" pitchFamily="34" charset="0"/>
              </a:rPr>
              <a:t> gefährlichem Werkzeug und Körper zurückzuführen. Daher kommt eine Strafbarkeit nach § 224 I Nr. 2 StGB nicht in Betracht.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Eine andere Ansicht ist vertretbar. Entscheidend ist lediglich, dass das Problem erkannt wird. So lehnt etwa Jäger, JA 2013, 472 die Ansicht des BGH ab: Nach Sinn und Zweck der Vor-schrift sei allein entscheidend, dass die Wirkungsmacht des Täters durch den beweglichen Gegenstand erhöht werde. Dies sei hier der Fall. Auch Böse, ZJS 2017, 110 sieht die </a:t>
            </a:r>
            <a:r>
              <a:rPr lang="de-DE" sz="3200" b="1" dirty="0" err="1">
                <a:latin typeface="Arial" panose="020B0604020202020204" pitchFamily="34" charset="0"/>
                <a:ea typeface="Calibri" panose="020F0502020204030204" pitchFamily="34" charset="0"/>
                <a:cs typeface="Arial" panose="020B0604020202020204" pitchFamily="34" charset="0"/>
              </a:rPr>
              <a:t>Qualifi</a:t>
            </a:r>
            <a:r>
              <a:rPr lang="de-DE" sz="3200" b="1" dirty="0">
                <a:latin typeface="Arial" panose="020B0604020202020204" pitchFamily="34" charset="0"/>
                <a:ea typeface="Calibri" panose="020F0502020204030204" pitchFamily="34" charset="0"/>
                <a:cs typeface="Arial" panose="020B0604020202020204" pitchFamily="34" charset="0"/>
              </a:rPr>
              <a:t>-kation als erfüllt an, da für das erhöhte Unrecht allein die für das Opfer geschaffene Gefahr erheblicher Verletzungen maßgeblich sei, die in Fällen wie dem vorliegenden gegeben sei.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das Leben gefährdende Behandlung</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Dagegen könnte A die Qualifikation des § 224 I Nr. 5 StGB erfüllt haben. Dazu müsste die Kör-</a:t>
            </a:r>
            <a:r>
              <a:rPr lang="de-DE" sz="3200" b="1" dirty="0" err="1">
                <a:latin typeface="Arial" panose="020B0604020202020204" pitchFamily="34" charset="0"/>
                <a:ea typeface="Calibri" panose="020F0502020204030204" pitchFamily="34" charset="0"/>
                <a:cs typeface="Arial" panose="020B0604020202020204" pitchFamily="34" charset="0"/>
              </a:rPr>
              <a:t>perverletzung</a:t>
            </a:r>
            <a:r>
              <a:rPr lang="de-DE" sz="3200" b="1" dirty="0">
                <a:latin typeface="Arial" panose="020B0604020202020204" pitchFamily="34" charset="0"/>
                <a:ea typeface="Calibri" panose="020F0502020204030204" pitchFamily="34" charset="0"/>
                <a:cs typeface="Arial" panose="020B0604020202020204" pitchFamily="34" charset="0"/>
              </a:rPr>
              <a:t> mittels einer das Leben gefährdenden Behandlung begangen worden sein.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Dabei kommt es nach ganz </a:t>
            </a:r>
            <a:r>
              <a:rPr lang="de-DE" sz="3200" b="1" dirty="0" err="1">
                <a:latin typeface="Arial" panose="020B0604020202020204" pitchFamily="34" charset="0"/>
                <a:ea typeface="Calibri" panose="020F0502020204030204" pitchFamily="34" charset="0"/>
                <a:cs typeface="Arial" panose="020B0604020202020204" pitchFamily="34" charset="0"/>
              </a:rPr>
              <a:t>hM</a:t>
            </a:r>
            <a:r>
              <a:rPr lang="de-DE" sz="3200" b="1" dirty="0">
                <a:latin typeface="Arial" panose="020B0604020202020204" pitchFamily="34" charset="0"/>
                <a:ea typeface="Calibri" panose="020F0502020204030204" pitchFamily="34" charset="0"/>
                <a:cs typeface="Arial" panose="020B0604020202020204" pitchFamily="34" charset="0"/>
              </a:rPr>
              <a:t> auf die abstrakte Gefährlichkeit an. Danach ist ausreichend, dass die Art der Behandlung durch den Täter nach den Umständen des Einzelfalls generell dazu geeignet ist, das Leben des Opfers zu gefährden (abstrakte Gefährdung unter Aus-schluss konkreter Ungefährlichkeit).  Das Zufahren auf einen Fußgänger mit einem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50 km/h schnellen Fahrrad ist generell geeignet, lebensgefährliche Verletzungen bei dem Fuß-gänger herbeizuführen.  Mithin liegt eine abstrakte Lebensgefährdung vor.</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Nach einer anderen Auffassung bedarf es hingegen einer konkreten Lebensgefahr infolge der erlittenen Verletzungen.  Für eine konkrete Lebensgefahr über die tatsächlich eingetretene Verletzung hinaus gibt es im Sachverhalt jedoch nicht genügend Anhaltspunkte. Bei einem Po-</a:t>
            </a:r>
            <a:r>
              <a:rPr lang="de-DE" sz="3200" b="1" dirty="0" err="1">
                <a:latin typeface="Arial" panose="020B0604020202020204" pitchFamily="34" charset="0"/>
                <a:ea typeface="Calibri" panose="020F0502020204030204" pitchFamily="34" charset="0"/>
                <a:cs typeface="Arial" panose="020B0604020202020204" pitchFamily="34" charset="0"/>
              </a:rPr>
              <a:t>lizisten</a:t>
            </a:r>
            <a:r>
              <a:rPr lang="de-DE" sz="3200" b="1" dirty="0">
                <a:latin typeface="Arial" panose="020B0604020202020204" pitchFamily="34" charset="0"/>
                <a:ea typeface="Calibri" panose="020F0502020204030204" pitchFamily="34" charset="0"/>
                <a:cs typeface="Arial" panose="020B0604020202020204" pitchFamily="34" charset="0"/>
              </a:rPr>
              <a:t> liegt es eher nahe, dass er auf eine solche Situation vorbereitet ist und jedenfalls aus-</a:t>
            </a:r>
            <a:r>
              <a:rPr lang="de-DE" sz="3200" b="1" dirty="0" err="1">
                <a:latin typeface="Arial" panose="020B0604020202020204" pitchFamily="34" charset="0"/>
                <a:ea typeface="Calibri" panose="020F0502020204030204" pitchFamily="34" charset="0"/>
                <a:cs typeface="Arial" panose="020B0604020202020204" pitchFamily="34" charset="0"/>
              </a:rPr>
              <a:t>zuweichen</a:t>
            </a:r>
            <a:r>
              <a:rPr lang="de-DE" sz="3200" b="1" dirty="0">
                <a:latin typeface="Arial" panose="020B0604020202020204" pitchFamily="34" charset="0"/>
                <a:ea typeface="Calibri" panose="020F0502020204030204" pitchFamily="34" charset="0"/>
                <a:cs typeface="Arial" panose="020B0604020202020204" pitchFamily="34" charset="0"/>
              </a:rPr>
              <a:t> und eine lebensgefährliche Verletzung zu vermeiden versteht. Gegen diese zuletzt genannte Auffassung ist aber anzuführen, dass die „Behandlung“ einer Person im Sinne des § 224 I Nr. 5 StGB der Umgang mit ihr ist, bei der Körperverletzung also die gesamte Tathand-</a:t>
            </a:r>
            <a:r>
              <a:rPr lang="de-DE" sz="3200" b="1" dirty="0" err="1">
                <a:latin typeface="Arial" panose="020B0604020202020204" pitchFamily="34" charset="0"/>
                <a:ea typeface="Calibri" panose="020F0502020204030204" pitchFamily="34" charset="0"/>
                <a:cs typeface="Arial" panose="020B0604020202020204" pitchFamily="34" charset="0"/>
              </a:rPr>
              <a:t>lung</a:t>
            </a:r>
            <a:r>
              <a:rPr lang="de-DE" sz="3200" b="1" dirty="0">
                <a:latin typeface="Arial" panose="020B0604020202020204" pitchFamily="34" charset="0"/>
                <a:ea typeface="Calibri" panose="020F0502020204030204" pitchFamily="34" charset="0"/>
                <a:cs typeface="Arial" panose="020B0604020202020204" pitchFamily="34" charset="0"/>
              </a:rPr>
              <a:t>. Es muss daher nach dem Wortlaut der Norm nicht der Taterfolg, d.h. die zugefügte </a:t>
            </a:r>
            <a:r>
              <a:rPr lang="de-DE" sz="3200" b="1" dirty="0" err="1">
                <a:latin typeface="Arial" panose="020B0604020202020204" pitchFamily="34" charset="0"/>
                <a:ea typeface="Calibri" panose="020F0502020204030204" pitchFamily="34" charset="0"/>
                <a:cs typeface="Arial" panose="020B0604020202020204" pitchFamily="34" charset="0"/>
              </a:rPr>
              <a:t>Verlet-zung</a:t>
            </a:r>
            <a:r>
              <a:rPr lang="de-DE" sz="3200" b="1" dirty="0">
                <a:latin typeface="Arial" panose="020B0604020202020204" pitchFamily="34" charset="0"/>
                <a:ea typeface="Calibri" panose="020F0502020204030204" pitchFamily="34" charset="0"/>
                <a:cs typeface="Arial" panose="020B0604020202020204" pitchFamily="34" charset="0"/>
              </a:rPr>
              <a:t>, das Leben gefährden.  Der Tatbestand des § 224 I Nr. 5 StGB ist demnach erfüllt.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Eine andere Ansicht ist auch hier mit entsprechender Begründung gut vertretbar. Sofern Bear-</a:t>
            </a:r>
            <a:r>
              <a:rPr lang="de-DE" sz="3200" b="1" dirty="0" err="1">
                <a:latin typeface="Arial" panose="020B0604020202020204" pitchFamily="34" charset="0"/>
                <a:ea typeface="Calibri" panose="020F0502020204030204" pitchFamily="34" charset="0"/>
                <a:cs typeface="Arial" panose="020B0604020202020204" pitchFamily="34" charset="0"/>
              </a:rPr>
              <a:t>beiter</a:t>
            </a:r>
            <a:r>
              <a:rPr lang="de-DE" sz="3200" b="1" dirty="0">
                <a:latin typeface="Arial" panose="020B0604020202020204" pitchFamily="34" charset="0"/>
                <a:ea typeface="Calibri" panose="020F0502020204030204" pitchFamily="34" charset="0"/>
                <a:cs typeface="Arial" panose="020B0604020202020204" pitchFamily="34" charset="0"/>
              </a:rPr>
              <a:t> sowohl § 224 I Nr. 2 StGB als auch § 224 I Nr. 5 StGB ablehnen, müssten sie </a:t>
            </a:r>
            <a:r>
              <a:rPr lang="de-DE" sz="3200" b="1" dirty="0" err="1">
                <a:latin typeface="Arial" panose="020B0604020202020204" pitchFamily="34" charset="0"/>
                <a:ea typeface="Calibri" panose="020F0502020204030204" pitchFamily="34" charset="0"/>
                <a:cs typeface="Arial" panose="020B0604020202020204" pitchFamily="34" charset="0"/>
              </a:rPr>
              <a:t>konse-quenterweise</a:t>
            </a:r>
            <a:r>
              <a:rPr lang="de-DE" sz="3200" b="1" dirty="0">
                <a:latin typeface="Arial" panose="020B0604020202020204" pitchFamily="34" charset="0"/>
                <a:ea typeface="Calibri" panose="020F0502020204030204" pitchFamily="34" charset="0"/>
                <a:cs typeface="Arial" panose="020B0604020202020204" pitchFamily="34" charset="0"/>
              </a:rPr>
              <a:t> eine versuchte gefährliche Körperverletzung gem. §§ 224 I Nr. 2, II, 22, 23 I StGB durch Zufahren auf P prüfen und bejahen. Dabei ist zu beachten, dass zwischen der vollendeten einfachen Körperverletzung und der versuchten gefährlichen Körperverletzung Tateinheit besteht.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 hinsichtlich § 224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handelte auch mit Wissen und Wollen der objektiven Tatbestandsverwirklichung, also vor-</a:t>
            </a:r>
            <a:r>
              <a:rPr lang="de-DE" sz="3200" b="1" dirty="0" err="1">
                <a:latin typeface="Arial" panose="020B0604020202020204" pitchFamily="34" charset="0"/>
                <a:ea typeface="Calibri" panose="020F0502020204030204" pitchFamily="34" charset="0"/>
                <a:cs typeface="Arial" panose="020B0604020202020204" pitchFamily="34" charset="0"/>
              </a:rPr>
              <a:t>sätzlich</a:t>
            </a:r>
            <a:r>
              <a:rPr lang="de-DE" sz="3200" b="1" dirty="0">
                <a:latin typeface="Arial" panose="020B0604020202020204" pitchFamily="34" charset="0"/>
                <a:ea typeface="Calibri" panose="020F0502020204030204" pitchFamily="34" charset="0"/>
                <a:cs typeface="Arial" panose="020B0604020202020204" pitchFamily="34" charset="0"/>
              </a:rPr>
              <a: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Rechtswidrigkeit und Schuld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handelte auch rechtswidrig und schuldhaft.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Ergebnis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hat sich wegen gefährlicher Körperverletzung gemäß §§ 223 I, 224 I Nr. 5 StGB strafbar </a:t>
            </a:r>
            <a:r>
              <a:rPr lang="de-DE" sz="3200" b="1" dirty="0" err="1">
                <a:latin typeface="Arial" panose="020B0604020202020204" pitchFamily="34" charset="0"/>
                <a:ea typeface="Calibri" panose="020F0502020204030204" pitchFamily="34" charset="0"/>
                <a:cs typeface="Arial" panose="020B0604020202020204" pitchFamily="34" charset="0"/>
              </a:rPr>
              <a:t>ge</a:t>
            </a:r>
            <a:r>
              <a:rPr lang="de-DE" sz="3200" b="1" dirty="0">
                <a:latin typeface="Arial" panose="020B0604020202020204" pitchFamily="34" charset="0"/>
                <a:ea typeface="Calibri" panose="020F0502020204030204" pitchFamily="34" charset="0"/>
                <a:cs typeface="Arial" panose="020B0604020202020204" pitchFamily="34" charset="0"/>
              </a:rPr>
              <a:t>-macht.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Mehrere Tatmodalitäten des § 224 I StGB stellen nur eine Tat dar.  Hinter der vollendeten gefährlichen Körperverletzung nach §§ 223 I, 224 I Nr. 5 StGB tritt eine versuchte gefährliche Körperverletzung nach §§ 223 I, 224 I Nr. 2, 22, 23 I StGB als subsidiär zurück. Sie muss hier nicht unbedingt gesondert angesprochen werden.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Konkurrenzen und Endergebnis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Straftaten des A</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Der besonders schwere Raub und der Hausfriedensbruch stehen in Tateinheit zueinander.  In Tatmehrheit hierzu stehen die beim Zufahren auf den P verwirklichten Straftatbestände, </a:t>
            </a:r>
            <a:r>
              <a:rPr lang="de-DE" sz="3200" b="1" dirty="0" err="1">
                <a:latin typeface="Arial" panose="020B0604020202020204" pitchFamily="34" charset="0"/>
                <a:ea typeface="Calibri" panose="020F0502020204030204" pitchFamily="34" charset="0"/>
                <a:cs typeface="Arial" panose="020B0604020202020204" pitchFamily="34" charset="0"/>
              </a:rPr>
              <a:t>zwi-schen</a:t>
            </a:r>
            <a:r>
              <a:rPr lang="de-DE" sz="3200" b="1" dirty="0">
                <a:latin typeface="Arial" panose="020B0604020202020204" pitchFamily="34" charset="0"/>
                <a:ea typeface="Calibri" panose="020F0502020204030204" pitchFamily="34" charset="0"/>
                <a:cs typeface="Arial" panose="020B0604020202020204" pitchFamily="34" charset="0"/>
              </a:rPr>
              <a:t> denen wiederum Tateinheit besteht.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Straftaten des M</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Der Diebstahl, die Sachbeschädigung und die Anstiftungen stehen in Tatmehrheit zueinander (§ 53 I StGB). Das Ergebnis Tatmehrheit zwischen dem Diebstahl und der Sachbeschädigung spricht – selbst bei einem weiten Verständnis des Tatbegriffs in § 52 StGB – wird durch die die fehlende Teilidentität der Ausführungshandlungen  gestützt. Die Anstiftung zum besonders schweren Raub und zum Hausfriedensbruch stehen in Tateinheit zueinander (§ 52 I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Endergebnis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hat sich wegen besonders schweren Raubes in Tateinheit mit Hausfriedensbruch in Tat-mehrheit mit vorsätzlichem gefährlichen Eingriff in den Straßenverkehr in Tateinheit mit </a:t>
            </a:r>
            <a:r>
              <a:rPr lang="de-DE" sz="3200" b="1" dirty="0" err="1">
                <a:latin typeface="Arial" panose="020B0604020202020204" pitchFamily="34" charset="0"/>
                <a:ea typeface="Calibri" panose="020F0502020204030204" pitchFamily="34" charset="0"/>
                <a:cs typeface="Arial" panose="020B0604020202020204" pitchFamily="34" charset="0"/>
              </a:rPr>
              <a:t>gefähr-licher</a:t>
            </a:r>
            <a:r>
              <a:rPr lang="de-DE" sz="3200" b="1" dirty="0">
                <a:latin typeface="Arial" panose="020B0604020202020204" pitchFamily="34" charset="0"/>
                <a:ea typeface="Calibri" panose="020F0502020204030204" pitchFamily="34" charset="0"/>
                <a:cs typeface="Arial" panose="020B0604020202020204" pitchFamily="34" charset="0"/>
              </a:rPr>
              <a:t> Körperverletzung strafbar gemacht.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M hat sich in Tatmehrheit wegen Sachbeschädigung, Diebstahls und der Anstiftung zum </a:t>
            </a:r>
            <a:r>
              <a:rPr lang="de-DE" sz="3200" b="1" dirty="0" err="1">
                <a:latin typeface="Arial" panose="020B0604020202020204" pitchFamily="34" charset="0"/>
                <a:ea typeface="Calibri" panose="020F0502020204030204" pitchFamily="34" charset="0"/>
                <a:cs typeface="Arial" panose="020B0604020202020204" pitchFamily="34" charset="0"/>
              </a:rPr>
              <a:t>be</a:t>
            </a:r>
            <a:r>
              <a:rPr lang="de-DE" sz="3200" b="1" dirty="0">
                <a:latin typeface="Arial" panose="020B0604020202020204" pitchFamily="34" charset="0"/>
                <a:ea typeface="Calibri" panose="020F0502020204030204" pitchFamily="34" charset="0"/>
                <a:cs typeface="Arial" panose="020B0604020202020204" pitchFamily="34" charset="0"/>
              </a:rPr>
              <a:t>-sonders schweren Raub in Tateinheit mit Anstiftung zum Hausfriedensbruch strafbar gemacht.</a:t>
            </a:r>
          </a:p>
          <a:p>
            <a:pPr algn="just">
              <a:lnSpc>
                <a:spcPct val="115000"/>
              </a:lnSpc>
              <a:spcAft>
                <a:spcPts val="1000"/>
              </a:spcAft>
            </a:pPr>
            <a:endParaRPr lang="de-DE" sz="32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Aufgabe 2</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Äußerung der C könnte durch die Vernehmung der Polizeibeamten X und Y in die Haupt-verhandlung eingeführt werden, wenn kein Beweisverwertungsverbot besteht.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252 StPO bestimmt, dass die Aussage eines vor der Hauptverhandlung vernommenen </a:t>
            </a:r>
            <a:r>
              <a:rPr lang="de-DE" sz="3200" b="1" dirty="0" err="1">
                <a:latin typeface="Arial" panose="020B0604020202020204" pitchFamily="34" charset="0"/>
                <a:ea typeface="Calibri" panose="020F0502020204030204" pitchFamily="34" charset="0"/>
                <a:cs typeface="Arial" panose="020B0604020202020204" pitchFamily="34" charset="0"/>
              </a:rPr>
              <a:t>Zeu</a:t>
            </a:r>
            <a:r>
              <a:rPr lang="de-DE" sz="3200" b="1" dirty="0">
                <a:latin typeface="Arial" panose="020B0604020202020204" pitchFamily="34" charset="0"/>
                <a:ea typeface="Calibri" panose="020F0502020204030204" pitchFamily="34" charset="0"/>
                <a:cs typeface="Arial" panose="020B0604020202020204" pitchFamily="34" charset="0"/>
              </a:rPr>
              <a:t>-gen, der erst in der Hauptverhandlung von seinem Recht, das Zeugnis zu verweigern, Ge-brauch macht, nicht verlesen werden darf. Über dieses Verlesungsverbot hinaus folgt aus § 252 StPO auch ein Verbot der Vernehmung der </a:t>
            </a:r>
            <a:r>
              <a:rPr lang="de-DE" sz="3200" b="1" dirty="0" err="1">
                <a:latin typeface="Arial" panose="020B0604020202020204" pitchFamily="34" charset="0"/>
                <a:ea typeface="Calibri" panose="020F0502020204030204" pitchFamily="34" charset="0"/>
                <a:cs typeface="Arial" panose="020B0604020202020204" pitchFamily="34" charset="0"/>
              </a:rPr>
              <a:t>Verhörsperson</a:t>
            </a:r>
            <a:r>
              <a:rPr lang="de-DE" sz="3200" b="1" dirty="0">
                <a:latin typeface="Arial" panose="020B0604020202020204" pitchFamily="34" charset="0"/>
                <a:ea typeface="Calibri" panose="020F0502020204030204" pitchFamily="34" charset="0"/>
                <a:cs typeface="Arial" panose="020B0604020202020204" pitchFamily="34" charset="0"/>
              </a:rPr>
              <a:t>.  „Verlesen“ ist also als „verwerten“ zu lesen.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Voraussetzungen des § 252 StPO</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Voraussetzungen des § 252 StPO müssten vorliegen.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Der C steht ein Zeugnisverweigerungsrecht gemäß § 52 I Nr. 3 StPO zu, weil sie die Mutter des A und damit mit ihm in gerader Linie verwandt (§ 1589 I 1 BGB) ist. Von diesem Zeugnis-verweigerungsrecht hat C auch Gebrauch gemacht.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Fraglich ist, ob die C ihre Äußerung gegenüber den Polizeibeamten in einer Vernehmung </a:t>
            </a:r>
            <a:r>
              <a:rPr lang="de-DE" sz="3200" b="1" dirty="0" err="1">
                <a:latin typeface="Arial" panose="020B0604020202020204" pitchFamily="34" charset="0"/>
                <a:ea typeface="Calibri" panose="020F0502020204030204" pitchFamily="34" charset="0"/>
                <a:cs typeface="Arial" panose="020B0604020202020204" pitchFamily="34" charset="0"/>
              </a:rPr>
              <a:t>ge</a:t>
            </a:r>
            <a:r>
              <a:rPr lang="de-DE" sz="3200" b="1" dirty="0">
                <a:latin typeface="Arial" panose="020B0604020202020204" pitchFamily="34" charset="0"/>
                <a:ea typeface="Calibri" panose="020F0502020204030204" pitchFamily="34" charset="0"/>
                <a:cs typeface="Arial" panose="020B0604020202020204" pitchFamily="34" charset="0"/>
              </a:rPr>
              <a:t>-macht hat. Eine Vernehmung liegt vor, wenn der Vernehmende dem Vernommenen in </a:t>
            </a:r>
            <a:r>
              <a:rPr lang="de-DE" sz="3200" b="1" dirty="0" err="1">
                <a:latin typeface="Arial" panose="020B0604020202020204" pitchFamily="34" charset="0"/>
                <a:ea typeface="Calibri" panose="020F0502020204030204" pitchFamily="34" charset="0"/>
                <a:cs typeface="Arial" panose="020B0604020202020204" pitchFamily="34" charset="0"/>
              </a:rPr>
              <a:t>amtli-cher</a:t>
            </a:r>
            <a:r>
              <a:rPr lang="de-DE" sz="3200" b="1" dirty="0">
                <a:latin typeface="Arial" panose="020B0604020202020204" pitchFamily="34" charset="0"/>
                <a:ea typeface="Calibri" panose="020F0502020204030204" pitchFamily="34" charset="0"/>
                <a:cs typeface="Arial" panose="020B0604020202020204" pitchFamily="34" charset="0"/>
              </a:rPr>
              <a:t> Funktion gegenübertritt und in dieser Eigenschaft von ihm Auskunft verlangt.  Dies war hier (noch) nicht der Fall, da sich C sofort äußerte, als sie die Polizeibeamten sah, ohne dass diesen die Identität der C bekannt war und sie Auskunft von ihr verlangt hatten. Es lag eine sog. Spontanäußerung der C vor. Ob ein Beweisverwertungsverbot auch für </a:t>
            </a:r>
            <a:r>
              <a:rPr lang="de-DE" sz="3200" b="1" dirty="0" err="1">
                <a:latin typeface="Arial" panose="020B0604020202020204" pitchFamily="34" charset="0"/>
                <a:ea typeface="Calibri" panose="020F0502020204030204" pitchFamily="34" charset="0"/>
                <a:cs typeface="Arial" panose="020B0604020202020204" pitchFamily="34" charset="0"/>
              </a:rPr>
              <a:t>Spontanäu-ßerungen</a:t>
            </a:r>
            <a:r>
              <a:rPr lang="de-DE" sz="3200" b="1" dirty="0">
                <a:latin typeface="Arial" panose="020B0604020202020204" pitchFamily="34" charset="0"/>
                <a:ea typeface="Calibri" panose="020F0502020204030204" pitchFamily="34" charset="0"/>
                <a:cs typeface="Arial" panose="020B0604020202020204" pitchFamily="34" charset="0"/>
              </a:rPr>
              <a:t> eines zeugnisverweigerungsberechtigten Zeugen besteht, wird nicht einheitlich </a:t>
            </a:r>
            <a:r>
              <a:rPr lang="de-DE" sz="3200" b="1" dirty="0" err="1">
                <a:latin typeface="Arial" panose="020B0604020202020204" pitchFamily="34" charset="0"/>
                <a:ea typeface="Calibri" panose="020F0502020204030204" pitchFamily="34" charset="0"/>
                <a:cs typeface="Arial" panose="020B0604020202020204" pitchFamily="34" charset="0"/>
              </a:rPr>
              <a:t>be</a:t>
            </a:r>
            <a:r>
              <a:rPr lang="de-DE" sz="3200" b="1" dirty="0">
                <a:latin typeface="Arial" panose="020B0604020202020204" pitchFamily="34" charset="0"/>
                <a:ea typeface="Calibri" panose="020F0502020204030204" pitchFamily="34" charset="0"/>
                <a:cs typeface="Arial" panose="020B0604020202020204" pitchFamily="34" charset="0"/>
              </a:rPr>
              <a:t>-wertet.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Teile der Literatur wollen auch Spontanäußerungen dem § 252 StPO unterstellen.  Denn auch bei diesen Äußerungen werde ein Konflikt ausgelöst, den § 252 StPO zugunsten des Zeugen lösen wolle. Nach dieser Auffassung dürfte die Aussage der C somit wegen eines Verstoßes gegen § 252 StPO nicht durch die Vernehmung der Polizeibeamten X und Y in die </a:t>
            </a:r>
            <a:r>
              <a:rPr lang="de-DE" sz="3200" b="1" dirty="0" err="1">
                <a:latin typeface="Arial" panose="020B0604020202020204" pitchFamily="34" charset="0"/>
                <a:ea typeface="Calibri" panose="020F0502020204030204" pitchFamily="34" charset="0"/>
                <a:cs typeface="Arial" panose="020B0604020202020204" pitchFamily="34" charset="0"/>
              </a:rPr>
              <a:t>Hauptver</a:t>
            </a:r>
            <a:r>
              <a:rPr lang="de-DE" sz="3200" b="1" dirty="0">
                <a:latin typeface="Arial" panose="020B0604020202020204" pitchFamily="34" charset="0"/>
                <a:ea typeface="Calibri" panose="020F0502020204030204" pitchFamily="34" charset="0"/>
                <a:cs typeface="Arial" panose="020B0604020202020204" pitchFamily="34" charset="0"/>
              </a:rPr>
              <a:t>-handlung eingeführt werden.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a:t>
            </a:r>
            <a:r>
              <a:rPr lang="de-DE" sz="3200" b="1" dirty="0" err="1">
                <a:latin typeface="Arial" panose="020B0604020202020204" pitchFamily="34" charset="0"/>
                <a:ea typeface="Calibri" panose="020F0502020204030204" pitchFamily="34" charset="0"/>
                <a:cs typeface="Arial" panose="020B0604020202020204" pitchFamily="34" charset="0"/>
              </a:rPr>
              <a:t>hM</a:t>
            </a:r>
            <a:r>
              <a:rPr lang="de-DE" sz="3200" b="1" dirty="0">
                <a:latin typeface="Arial" panose="020B0604020202020204" pitchFamily="34" charset="0"/>
                <a:ea typeface="Calibri" panose="020F0502020204030204" pitchFamily="34" charset="0"/>
                <a:cs typeface="Arial" panose="020B0604020202020204" pitchFamily="34" charset="0"/>
              </a:rPr>
              <a:t> hält Spontanäußerungen außerhalb einer Vernehmungssituation hingegen für </a:t>
            </a:r>
            <a:r>
              <a:rPr lang="de-DE" sz="3200" b="1" dirty="0" err="1">
                <a:latin typeface="Arial" panose="020B0604020202020204" pitchFamily="34" charset="0"/>
                <a:ea typeface="Calibri" panose="020F0502020204030204" pitchFamily="34" charset="0"/>
                <a:cs typeface="Arial" panose="020B0604020202020204" pitchFamily="34" charset="0"/>
              </a:rPr>
              <a:t>verwert</a:t>
            </a:r>
            <a:r>
              <a:rPr lang="de-DE" sz="3200" b="1" dirty="0">
                <a:latin typeface="Arial" panose="020B0604020202020204" pitchFamily="34" charset="0"/>
                <a:ea typeface="Calibri" panose="020F0502020204030204" pitchFamily="34" charset="0"/>
                <a:cs typeface="Arial" panose="020B0604020202020204" pitchFamily="34" charset="0"/>
              </a:rPr>
              <a:t>-bar.  Nach dieser Auffassung könnte die Aussage der C somit durch die Vernehmung der Po-</a:t>
            </a:r>
            <a:r>
              <a:rPr lang="de-DE" sz="3200" b="1" dirty="0" err="1">
                <a:latin typeface="Arial" panose="020B0604020202020204" pitchFamily="34" charset="0"/>
                <a:ea typeface="Calibri" panose="020F0502020204030204" pitchFamily="34" charset="0"/>
                <a:cs typeface="Arial" panose="020B0604020202020204" pitchFamily="34" charset="0"/>
              </a:rPr>
              <a:t>lizeibeamten</a:t>
            </a:r>
            <a:r>
              <a:rPr lang="de-DE" sz="3200" b="1" dirty="0">
                <a:latin typeface="Arial" panose="020B0604020202020204" pitchFamily="34" charset="0"/>
                <a:ea typeface="Calibri" panose="020F0502020204030204" pitchFamily="34" charset="0"/>
                <a:cs typeface="Arial" panose="020B0604020202020204" pitchFamily="34" charset="0"/>
              </a:rPr>
              <a:t> X und Y in die Hauptverhandlung eingeführt werden. Es läge kein Verstoß gegen § 252 StPO vor.</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herrschende Auffassung verdient den Vorzug. Für sie ist anzuführen, dass § 252 StPO an der Schnittstelle zwischen dem Schutz und der Rücksichtnahme auf Ehe und Familie (Art. 6 GG) und der Verpflichtung des Staates, Straftaten aufzuklären und wirksam zu bekämpfen, steht. Dabei erscheint eine Verabsolutierung des einen oder des anderen Zwecks </a:t>
            </a:r>
            <a:r>
              <a:rPr lang="de-DE" sz="3200" b="1" dirty="0" err="1">
                <a:latin typeface="Arial" panose="020B0604020202020204" pitchFamily="34" charset="0"/>
                <a:ea typeface="Calibri" panose="020F0502020204030204" pitchFamily="34" charset="0"/>
                <a:cs typeface="Arial" panose="020B0604020202020204" pitchFamily="34" charset="0"/>
              </a:rPr>
              <a:t>unange</a:t>
            </a:r>
            <a:r>
              <a:rPr lang="de-DE" sz="3200" b="1" dirty="0">
                <a:latin typeface="Arial" panose="020B0604020202020204" pitchFamily="34" charset="0"/>
                <a:ea typeface="Calibri" panose="020F0502020204030204" pitchFamily="34" charset="0"/>
                <a:cs typeface="Arial" panose="020B0604020202020204" pitchFamily="34" charset="0"/>
              </a:rPr>
              <a:t>-bracht. Wenn allein auf die Konfliktsituation des Zeugen Rücksicht genommen wird und </a:t>
            </a:r>
            <a:r>
              <a:rPr lang="de-DE" sz="3200" b="1" dirty="0" err="1">
                <a:latin typeface="Arial" panose="020B0604020202020204" pitchFamily="34" charset="0"/>
                <a:ea typeface="Calibri" panose="020F0502020204030204" pitchFamily="34" charset="0"/>
                <a:cs typeface="Arial" panose="020B0604020202020204" pitchFamily="34" charset="0"/>
              </a:rPr>
              <a:t>sämtli-che</a:t>
            </a:r>
            <a:r>
              <a:rPr lang="de-DE" sz="3200" b="1" dirty="0">
                <a:latin typeface="Arial" panose="020B0604020202020204" pitchFamily="34" charset="0"/>
                <a:ea typeface="Calibri" panose="020F0502020204030204" pitchFamily="34" charset="0"/>
                <a:cs typeface="Arial" panose="020B0604020202020204" pitchFamily="34" charset="0"/>
              </a:rPr>
              <a:t> außerhalb von Vernehmungen gemachten Äußerungen unter § 252 StPO gefasst werden, müssten konsequenterweise auch Gespräche mit Privatpersonen von dem Verwertungsverbot erfasst sein. § 252 StPO soll jedoch nur die Zeugnisverweigerungsrechte aus §§ 52 ff. StPO absichern, aber auch diese gelten nur im Rahmen von Vernehmungen. Konflikte, in die sich der Zeuge durch unüberlegte Äußerungen selbst bringt, die also nicht durch staatlich veranlasste, unfreiwillige Informationsweitergabe entstanden sind, rechtfertigen folglich das Eingreifen des § 252 StPO nicht.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Äußerung der C kann somit durch die Vernehmung der Polizeibeamten X und Y in die Hauptverhandlung eingeführt werden.</a:t>
            </a:r>
          </a:p>
          <a:p>
            <a:pPr algn="just">
              <a:lnSpc>
                <a:spcPct val="115000"/>
              </a:lnSpc>
              <a:spcAft>
                <a:spcPts val="1000"/>
              </a:spcAft>
            </a:pPr>
            <a:endParaRPr lang="de-DE" sz="32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6866475"/>
      </p:ext>
    </p:extLst>
  </p:cSld>
  <p:clrMapOvr>
    <a:masterClrMapping/>
  </p:clrMapOvr>
</p:sld>
</file>

<file path=ppt/slides/slide4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 da sich A nunmehr</a:t>
            </a:r>
            <a:r>
              <a:rPr lang="de-DE" sz="3200" b="1" dirty="0">
                <a:latin typeface="Arial" panose="020B0604020202020204" pitchFamily="34" charset="0"/>
                <a:ea typeface="Calibri" panose="020F0502020204030204" pitchFamily="34" charset="0"/>
                <a:cs typeface="Arial" panose="020B0604020202020204" pitchFamily="34" charset="0"/>
              </a:rPr>
              <a:t> bereits gut 5 km vom Tatort entfernt befindet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Ergebnis: §§ 252, 249 I, 250 II Nr. 1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Vorsätzlicher gefährlicher Eingriff in den Straßenverkehr zur Verdeckung einer Straf-tat (§§ 315b I Nr. 3, III, 315 III Nr. 1b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er mit dem Fahrrad mit 50 km/h auf P zufuhr, dieser zur Seite sprang und sich das Handgelenk verstauchte. </a:t>
            </a:r>
          </a:p>
        </p:txBody>
      </p:sp>
    </p:spTree>
    <p:extLst>
      <p:ext uri="{BB962C8B-B14F-4D97-AF65-F5344CB8AC3E}">
        <p14:creationId xmlns:p14="http://schemas.microsoft.com/office/powerpoint/2010/main" val="403493968"/>
      </p:ext>
    </p:extLst>
  </p:cSld>
  <p:clrMapOvr>
    <a:masterClrMapping/>
  </p:clrMapOvr>
</p:sld>
</file>

<file path=ppt/slides/slide4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Sicherheit des Straßenverkehrs </a:t>
            </a:r>
            <a:r>
              <a:rPr lang="de-DE" sz="3200" dirty="0">
                <a:latin typeface="Arial" panose="020B0604020202020204" pitchFamily="34" charset="0"/>
                <a:ea typeface="Calibri" panose="020F0502020204030204" pitchFamily="34" charset="0"/>
                <a:cs typeface="Arial" panose="020B0604020202020204" pitchFamily="34" charset="0"/>
              </a:rPr>
              <a:t>dadurch </a:t>
            </a:r>
            <a:r>
              <a:rPr lang="de-DE" sz="3200" b="1" dirty="0">
                <a:latin typeface="Arial" panose="020B0604020202020204" pitchFamily="34" charset="0"/>
                <a:ea typeface="Calibri" panose="020F0502020204030204" pitchFamily="34" charset="0"/>
                <a:cs typeface="Arial" panose="020B0604020202020204" pitchFamily="34" charset="0"/>
              </a:rPr>
              <a:t>beeinträchtigt, </a:t>
            </a:r>
            <a:r>
              <a:rPr lang="de-DE" sz="3200" dirty="0">
                <a:latin typeface="Arial" panose="020B0604020202020204" pitchFamily="34" charset="0"/>
                <a:ea typeface="Calibri" panose="020F0502020204030204" pitchFamily="34" charset="0"/>
                <a:cs typeface="Arial" panose="020B0604020202020204" pitchFamily="34" charset="0"/>
              </a:rPr>
              <a:t>dass er einen </a:t>
            </a:r>
            <a:r>
              <a:rPr lang="de-DE" sz="3200" b="1" dirty="0">
                <a:latin typeface="Arial" panose="020B0604020202020204" pitchFamily="34" charset="0"/>
                <a:ea typeface="Calibri" panose="020F0502020204030204" pitchFamily="34" charset="0"/>
                <a:cs typeface="Arial" panose="020B0604020202020204" pitchFamily="34" charset="0"/>
              </a:rPr>
              <a:t>ähnlichen, ebenso gefährlichen Eingriff vorgenommen </a:t>
            </a:r>
            <a:r>
              <a:rPr lang="de-DE" sz="3200" dirty="0">
                <a:latin typeface="Arial" panose="020B0604020202020204" pitchFamily="34" charset="0"/>
                <a:ea typeface="Calibri" panose="020F0502020204030204" pitchFamily="34" charset="0"/>
                <a:cs typeface="Arial" panose="020B0604020202020204" pitchFamily="34" charset="0"/>
              </a:rPr>
              <a:t>hat (§ 315b I Nr. 3 StGB)</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aa</a:t>
            </a:r>
            <a:r>
              <a:rPr lang="de-DE" sz="3200" b="1" dirty="0">
                <a:latin typeface="Arial" panose="020B0604020202020204" pitchFamily="34" charset="0"/>
                <a:ea typeface="Calibri" panose="020F0502020204030204" pitchFamily="34" charset="0"/>
                <a:cs typeface="Arial" panose="020B0604020202020204" pitchFamily="34" charset="0"/>
              </a:rPr>
              <a:t>) Straßenverkehr: +, Fußweg</a:t>
            </a:r>
            <a:r>
              <a:rPr lang="de-DE" sz="3200" dirty="0">
                <a:latin typeface="Arial" panose="020B0604020202020204" pitchFamily="34" charset="0"/>
                <a:ea typeface="Calibri" panose="020F0502020204030204" pitchFamily="34" charset="0"/>
                <a:cs typeface="Arial" panose="020B0604020202020204" pitchFamily="34" charset="0"/>
              </a:rPr>
              <a:t>, auf dem A fuhr, dem öffentlichen Straßenverkehr zuzurechnen.</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bb</a:t>
            </a:r>
            <a:r>
              <a:rPr lang="de-DE" sz="3200" b="1" dirty="0">
                <a:latin typeface="Arial" panose="020B0604020202020204" pitchFamily="34" charset="0"/>
                <a:ea typeface="Calibri" panose="020F0502020204030204" pitchFamily="34" charset="0"/>
                <a:cs typeface="Arial" panose="020B0604020202020204" pitchFamily="34" charset="0"/>
              </a:rPr>
              <a:t>) „Eingriff“ </a:t>
            </a:r>
            <a:r>
              <a:rPr lang="de-DE" sz="3200" dirty="0">
                <a:latin typeface="Arial" panose="020B0604020202020204" pitchFamily="34" charset="0"/>
                <a:ea typeface="Calibri" panose="020F0502020204030204" pitchFamily="34" charset="0"/>
                <a:cs typeface="Arial" panose="020B0604020202020204" pitchFamily="34" charset="0"/>
              </a:rPr>
              <a:t>bei Handlungen </a:t>
            </a:r>
            <a:r>
              <a:rPr lang="de-DE" sz="3200" b="1" dirty="0">
                <a:latin typeface="Arial" panose="020B0604020202020204" pitchFamily="34" charset="0"/>
                <a:ea typeface="Calibri" panose="020F0502020204030204" pitchFamily="34" charset="0"/>
                <a:cs typeface="Arial" panose="020B0604020202020204" pitchFamily="34" charset="0"/>
              </a:rPr>
              <a:t>im </a:t>
            </a:r>
            <a:r>
              <a:rPr lang="de-DE" sz="3200" dirty="0">
                <a:latin typeface="Arial" panose="020B0604020202020204" pitchFamily="34" charset="0"/>
                <a:ea typeface="Calibri" panose="020F0502020204030204" pitchFamily="34" charset="0"/>
                <a:cs typeface="Arial" panose="020B0604020202020204" pitchFamily="34" charset="0"/>
              </a:rPr>
              <a:t>Verkehr?</a:t>
            </a:r>
          </a:p>
        </p:txBody>
      </p:sp>
    </p:spTree>
    <p:extLst>
      <p:ext uri="{BB962C8B-B14F-4D97-AF65-F5344CB8AC3E}">
        <p14:creationId xmlns:p14="http://schemas.microsoft.com/office/powerpoint/2010/main" val="2570541506"/>
      </p:ext>
    </p:extLst>
  </p:cSld>
  <p:clrMapOvr>
    <a:masterClrMapping/>
  </p:clrMapOvr>
</p:sld>
</file>

<file path=ppt/slides/slide4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nur bei verkehrsfremden Eingriffen</a:t>
            </a:r>
            <a:r>
              <a:rPr lang="de-DE" sz="3200" dirty="0">
                <a:latin typeface="Arial" panose="020B0604020202020204" pitchFamily="34" charset="0"/>
                <a:ea typeface="Calibri" panose="020F0502020204030204" pitchFamily="34" charset="0"/>
                <a:cs typeface="Arial" panose="020B0604020202020204" pitchFamily="34" charset="0"/>
              </a:rPr>
              <a:t>, z. B. wenn  der Täter als Verkehrsteilnehmer den Verkehrsvorgang „zu einem Eingriff in den Straßenverkehr pervertiert“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Fahrzeug als Waffe benutzt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So hier </a:t>
            </a:r>
            <a:r>
              <a:rPr lang="de-DE" sz="3200" b="1" dirty="0">
                <a:latin typeface="Arial" panose="020B0604020202020204" pitchFamily="34" charset="0"/>
                <a:ea typeface="Calibri" panose="020F0502020204030204" pitchFamily="34" charset="0"/>
                <a:cs typeface="Arial" panose="020B0604020202020204" pitchFamily="34" charset="0"/>
              </a:rPr>
              <a:t>Zusteuern auf Polizeibeamte </a:t>
            </a:r>
            <a:r>
              <a:rPr lang="de-DE" sz="3200" dirty="0">
                <a:latin typeface="Arial" panose="020B0604020202020204" pitchFamily="34" charset="0"/>
                <a:ea typeface="Calibri" panose="020F0502020204030204" pitchFamily="34" charset="0"/>
                <a:cs typeface="Arial" panose="020B0604020202020204" pitchFamily="34" charset="0"/>
              </a:rPr>
              <a:t>unter Beschleunigung des Fahrrads auf 50 km/h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cc) BGH: nur wenn der Täter mit mindestens bedingtem Schädigungsvorsatz handelte</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Hier der Fall: </a:t>
            </a:r>
            <a:r>
              <a:rPr lang="de-DE" sz="3200" dirty="0">
                <a:latin typeface="Arial" panose="020B0604020202020204" pitchFamily="34" charset="0"/>
                <a:ea typeface="Calibri" panose="020F0502020204030204" pitchFamily="34" charset="0"/>
                <a:cs typeface="Arial" panose="020B0604020202020204" pitchFamily="34" charset="0"/>
              </a:rPr>
              <a:t>A hat hier für möglich gehalten und billigend in Kauf genommen, dass P verletzt wird</a:t>
            </a:r>
          </a:p>
        </p:txBody>
      </p:sp>
    </p:spTree>
    <p:extLst>
      <p:ext uri="{BB962C8B-B14F-4D97-AF65-F5344CB8AC3E}">
        <p14:creationId xmlns:p14="http://schemas.microsoft.com/office/powerpoint/2010/main" val="595951155"/>
      </p:ext>
    </p:extLst>
  </p:cSld>
  <p:clrMapOvr>
    <a:masterClrMapping/>
  </p:clrMapOvr>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Dort: generelles Einverständnis des Kaufhausinhabers, auch wenn dieser nicht jeden wahrnimmt, der das Kaufhaus betritt.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Dort erhebt sich die Frage, ob das Einverständnis bedingt erklärt wird in dem Sinne, dass nur redlich Kaufwillige willkommen sind.</a:t>
            </a:r>
          </a:p>
          <a:p>
            <a:pPr marL="228600" lvl="5" algn="just">
              <a:lnSpc>
                <a:spcPct val="115000"/>
              </a:lnSpc>
              <a:spcBef>
                <a:spcPts val="1000"/>
              </a:spcBef>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Im vorliegenden Fall hingegen: kommunikativer Kontakt zwischen R und M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 bildet daher einen tatsächlichen Willen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Dementsprechend Problem formulieren</a:t>
            </a:r>
          </a:p>
        </p:txBody>
      </p:sp>
    </p:spTree>
    <p:extLst>
      <p:ext uri="{BB962C8B-B14F-4D97-AF65-F5344CB8AC3E}">
        <p14:creationId xmlns:p14="http://schemas.microsoft.com/office/powerpoint/2010/main" val="781616732"/>
      </p:ext>
    </p:extLst>
  </p:cSld>
  <p:clrMapOvr>
    <a:masterClrMapping/>
  </p:clrMapOvr>
</p:sld>
</file>

<file path=ppt/slides/slide5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Zwischenergebnis: </a:t>
            </a:r>
            <a:r>
              <a:rPr lang="de-DE" sz="3200" dirty="0">
                <a:latin typeface="Arial" panose="020B0604020202020204" pitchFamily="34" charset="0"/>
                <a:ea typeface="Calibri" panose="020F0502020204030204" pitchFamily="34" charset="0"/>
                <a:cs typeface="Arial" panose="020B0604020202020204" pitchFamily="34" charset="0"/>
              </a:rPr>
              <a:t>ähnlicher, ebenso gefährlicher Eingriff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Gefährdung eines geschützten Rechtsguts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konkrete Gefahr erheblicher Körperverletzung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konkrete Gefahr für den Leib eines anderen Menschen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 +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3. Qualifikation: §§ 315b III, 315 III Nr. 1 </a:t>
            </a:r>
            <a:r>
              <a:rPr lang="de-DE" sz="3200" b="1" dirty="0" err="1">
                <a:latin typeface="Arial" panose="020B0604020202020204" pitchFamily="34" charset="0"/>
                <a:ea typeface="Calibri" panose="020F0502020204030204" pitchFamily="34" charset="0"/>
                <a:cs typeface="Arial" panose="020B0604020202020204" pitchFamily="34" charset="0"/>
              </a:rPr>
              <a:t>lit</a:t>
            </a:r>
            <a:r>
              <a:rPr lang="de-DE" sz="3200" b="1" dirty="0">
                <a:latin typeface="Arial" panose="020B0604020202020204" pitchFamily="34" charset="0"/>
                <a:ea typeface="Calibri" panose="020F0502020204030204" pitchFamily="34" charset="0"/>
                <a:cs typeface="Arial" panose="020B0604020202020204" pitchFamily="34" charset="0"/>
              </a:rPr>
              <a:t>. b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in der Absicht gehandelt, eine andere Straftat zu verdecken?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zu verdeckende Straftat besonders schwerer Raub des A?</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0756693"/>
      </p:ext>
    </p:extLst>
  </p:cSld>
  <p:clrMapOvr>
    <a:masterClrMapping/>
  </p:clrMapOvr>
</p:sld>
</file>

<file path=ppt/slides/slide5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konkrete Handlung des Täters muss das Mittel zur Verdeckung der Tat sein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Täter, der sich </a:t>
            </a:r>
            <a:r>
              <a:rPr lang="de-DE" sz="3200" b="1" dirty="0">
                <a:latin typeface="Arial" panose="020B0604020202020204" pitchFamily="34" charset="0"/>
                <a:ea typeface="Calibri" panose="020F0502020204030204" pitchFamily="34" charset="0"/>
                <a:cs typeface="Arial" panose="020B0604020202020204" pitchFamily="34" charset="0"/>
              </a:rPr>
              <a:t>in erster Linie der Festnahme entziehen will</a:t>
            </a:r>
            <a:r>
              <a:rPr lang="de-DE" sz="3200" dirty="0">
                <a:latin typeface="Arial" panose="020B0604020202020204" pitchFamily="34" charset="0"/>
                <a:ea typeface="Calibri" panose="020F0502020204030204" pitchFamily="34" charset="0"/>
                <a:cs typeface="Arial" panose="020B0604020202020204" pitchFamily="34" charset="0"/>
              </a:rPr>
              <a:t>, will „weder Tat noch Täterschaft“ verdecken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Verdeckungsabsicht -, wenn wie hier der </a:t>
            </a:r>
            <a:r>
              <a:rPr lang="de-DE" sz="3200" b="1" dirty="0">
                <a:latin typeface="Arial" panose="020B0604020202020204" pitchFamily="34" charset="0"/>
                <a:ea typeface="Calibri" panose="020F0502020204030204" pitchFamily="34" charset="0"/>
                <a:cs typeface="Arial" panose="020B0604020202020204" pitchFamily="34" charset="0"/>
              </a:rPr>
              <a:t>Täter</a:t>
            </a:r>
            <a:r>
              <a:rPr lang="de-DE" sz="3200" dirty="0">
                <a:latin typeface="Arial" panose="020B0604020202020204" pitchFamily="34" charset="0"/>
                <a:ea typeface="Calibri" panose="020F0502020204030204" pitchFamily="34" charset="0"/>
                <a:cs typeface="Arial" panose="020B0604020202020204" pitchFamily="34" charset="0"/>
              </a:rPr>
              <a:t> bei der Tathandlung </a:t>
            </a:r>
            <a:r>
              <a:rPr lang="de-DE" sz="3200" b="1" dirty="0">
                <a:latin typeface="Arial" panose="020B0604020202020204" pitchFamily="34" charset="0"/>
                <a:ea typeface="Calibri" panose="020F0502020204030204" pitchFamily="34" charset="0"/>
                <a:cs typeface="Arial" panose="020B0604020202020204" pitchFamily="34" charset="0"/>
              </a:rPr>
              <a:t>davon ausgeht, dass seine Täterschaft hinsichtlich des vorangegangenen Delikts in einem die Strafverfolgung sichernden Umfang aufgedeckt </a:t>
            </a:r>
            <a:r>
              <a:rPr lang="de-DE" sz="3200" dirty="0">
                <a:latin typeface="Arial" panose="020B0604020202020204" pitchFamily="34" charset="0"/>
                <a:ea typeface="Calibri" panose="020F0502020204030204" pitchFamily="34" charset="0"/>
                <a:cs typeface="Arial" panose="020B0604020202020204" pitchFamily="34" charset="0"/>
              </a:rPr>
              <a:t>ist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Ermöglichungsabsicht? </a:t>
            </a:r>
            <a:r>
              <a:rPr lang="de-DE" sz="3200" dirty="0">
                <a:latin typeface="Arial" panose="020B0604020202020204" pitchFamily="34" charset="0"/>
                <a:ea typeface="Calibri" panose="020F0502020204030204" pitchFamily="34" charset="0"/>
                <a:cs typeface="Arial" panose="020B0604020202020204" pitchFamily="34" charset="0"/>
              </a:rPr>
              <a:t>-, keine</a:t>
            </a:r>
            <a:r>
              <a:rPr lang="de-DE" sz="3200" b="1" dirty="0">
                <a:latin typeface="Arial" panose="020B0604020202020204" pitchFamily="34" charset="0"/>
                <a:ea typeface="Calibri" panose="020F0502020204030204" pitchFamily="34" charset="0"/>
                <a:cs typeface="Arial" panose="020B0604020202020204" pitchFamily="34" charset="0"/>
              </a:rPr>
              <a:t> über das Zufahren auf den Polizeibeamten selbst hinausgehende andere Straftat!</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8812823"/>
      </p:ext>
    </p:extLst>
  </p:cSld>
  <p:clrMapOvr>
    <a:masterClrMapping/>
  </p:clrMapOvr>
</p:sld>
</file>

<file path=ppt/slides/slide5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 dem Eingriff liegende gleichzeitige Nötigung des P, die Fahrbahn freizugeben ≠ von dem Eingriff zu trennende andere Straftat im Sinne des § 315 III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(Außerdem: </a:t>
            </a:r>
            <a:r>
              <a:rPr lang="de-DE" sz="3200" dirty="0">
                <a:latin typeface="Arial" panose="020B0604020202020204" pitchFamily="34" charset="0"/>
                <a:ea typeface="Calibri" panose="020F0502020204030204" pitchFamily="34" charset="0"/>
                <a:cs typeface="Arial" panose="020B0604020202020204" pitchFamily="34" charset="0"/>
              </a:rPr>
              <a:t>Es fehlt für § 315 III Nr. 1 Buchst. a an der </a:t>
            </a:r>
            <a:r>
              <a:rPr lang="de-DE" sz="3200" b="1" dirty="0">
                <a:latin typeface="Arial" panose="020B0604020202020204" pitchFamily="34" charset="0"/>
                <a:ea typeface="Calibri" panose="020F0502020204030204" pitchFamily="34" charset="0"/>
                <a:cs typeface="Arial" panose="020B0604020202020204" pitchFamily="34" charset="0"/>
              </a:rPr>
              <a:t>Absicht des A, einen Unglücksfall herbeizuführen)</a:t>
            </a: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Rechtswidrigkeit und 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Ergebnis: § 315b Abs. 1 Nr. 3 StGB +</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2175115"/>
      </p:ext>
    </p:extLst>
  </p:cSld>
  <p:clrMapOvr>
    <a:masterClrMapping/>
  </p:clrMapOvr>
</p:sld>
</file>

<file path=ppt/slides/slide5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Gefährliche Körperverletzung (§§ 223, 224 I Nr. 2 und 5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er mit dem Fahrrad auf P zufuhr, P zur Seite sprang und sich das Handgelenk verstauchte</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Körperliche Misshandlung: </a:t>
            </a:r>
            <a:r>
              <a:rPr lang="de-DE" sz="3200" dirty="0">
                <a:latin typeface="Arial" panose="020B0604020202020204" pitchFamily="34" charset="0"/>
                <a:ea typeface="Calibri" panose="020F0502020204030204" pitchFamily="34" charset="0"/>
                <a:cs typeface="Arial" panose="020B0604020202020204" pitchFamily="34" charset="0"/>
              </a:rPr>
              <a:t>durch das Zufahren auf P übel und unangemessen behandelt </a:t>
            </a:r>
          </a:p>
        </p:txBody>
      </p:sp>
    </p:spTree>
    <p:extLst>
      <p:ext uri="{BB962C8B-B14F-4D97-AF65-F5344CB8AC3E}">
        <p14:creationId xmlns:p14="http://schemas.microsoft.com/office/powerpoint/2010/main" val="2240307719"/>
      </p:ext>
    </p:extLst>
  </p:cSld>
  <p:clrMapOvr>
    <a:masterClrMapping/>
  </p:clrMapOvr>
</p:sld>
</file>

<file path=ppt/slides/slide5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Gesundheitschädigung</a:t>
            </a: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dirty="0">
                <a:latin typeface="Arial" panose="020B0604020202020204" pitchFamily="34" charset="0"/>
                <a:ea typeface="Calibri" panose="020F0502020204030204" pitchFamily="34" charset="0"/>
                <a:cs typeface="Arial" panose="020B0604020202020204" pitchFamily="34" charset="0"/>
              </a:rPr>
              <a:t>pathologischen Zustand herbeigeführt (Handverstauchung)</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Vorsatzproblemchen: </a:t>
            </a:r>
            <a:r>
              <a:rPr lang="de-DE" sz="3200" dirty="0">
                <a:latin typeface="Arial" panose="020B0604020202020204" pitchFamily="34" charset="0"/>
                <a:ea typeface="Calibri" panose="020F0502020204030204" pitchFamily="34" charset="0"/>
                <a:cs typeface="Arial" panose="020B0604020202020204" pitchFamily="34" charset="0"/>
              </a:rPr>
              <a:t>A hielt Verletzung des P nur </a:t>
            </a:r>
            <a:r>
              <a:rPr lang="de-DE" sz="3200" b="1" dirty="0">
                <a:latin typeface="Arial" panose="020B0604020202020204" pitchFamily="34" charset="0"/>
                <a:ea typeface="Calibri" panose="020F0502020204030204" pitchFamily="34" charset="0"/>
                <a:cs typeface="Arial" panose="020B0604020202020204" pitchFamily="34" charset="0"/>
              </a:rPr>
              <a:t>im Zusammenhang mit einem Zusammenprall</a:t>
            </a: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nicht aber im Zusammenhang eines Sprungs zur Seite</a:t>
            </a:r>
            <a:r>
              <a:rPr lang="de-DE" sz="3200" dirty="0">
                <a:latin typeface="Arial" panose="020B0604020202020204" pitchFamily="34" charset="0"/>
                <a:ea typeface="Calibri" panose="020F0502020204030204" pitchFamily="34" charset="0"/>
                <a:cs typeface="Arial" panose="020B0604020202020204" pitchFamily="34" charset="0"/>
              </a:rPr>
              <a:t> für möglich und nahm sie billigend in Kauf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Abweichung im Kausalverlauf</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4809575"/>
      </p:ext>
    </p:extLst>
  </p:cSld>
  <p:clrMapOvr>
    <a:masterClrMapping/>
  </p:clrMapOvr>
</p:sld>
</file>

<file path=ppt/slides/slide5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nicht stets als beachtlich im Sinne von § 16 I 1 StGB bewertet, sondern </a:t>
            </a:r>
            <a:r>
              <a:rPr lang="de-DE" sz="3200" b="1" dirty="0">
                <a:latin typeface="Arial" panose="020B0604020202020204" pitchFamily="34" charset="0"/>
                <a:ea typeface="Calibri" panose="020F0502020204030204" pitchFamily="34" charset="0"/>
                <a:cs typeface="Arial" panose="020B0604020202020204" pitchFamily="34" charset="0"/>
              </a:rPr>
              <a:t>nur dann, wenn die Abweichung wesentlich </a:t>
            </a:r>
            <a:r>
              <a:rPr lang="de-DE" sz="3200" dirty="0">
                <a:latin typeface="Arial" panose="020B0604020202020204" pitchFamily="34" charset="0"/>
                <a:ea typeface="Calibri" panose="020F0502020204030204" pitchFamily="34" charset="0"/>
                <a:cs typeface="Arial" panose="020B0604020202020204" pitchFamily="34" charset="0"/>
              </a:rPr>
              <a:t>ist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Wesentliche Abweichung im Kausalverlauf </a:t>
            </a:r>
            <a:r>
              <a:rPr lang="de-DE" sz="3200" dirty="0">
                <a:latin typeface="Arial" panose="020B0604020202020204" pitchFamily="34" charset="0"/>
                <a:ea typeface="Calibri" panose="020F0502020204030204" pitchFamily="34" charset="0"/>
                <a:cs typeface="Arial" panose="020B0604020202020204" pitchFamily="34" charset="0"/>
              </a:rPr>
              <a:t>= wenn der tatsächliche Kausalverlauf sich nicht im Rahmen des nach allgemeiner Lebenserfahrung Vorhersehbaren hält und die Abweichung keine andere Bewertung der Tat rechtfertigt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Sprung des P und nachfolgende Verletzung hielten sich im Rahmen des nach der allgemeinen Lebenserfahrung Vorhersehbaren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Zwischenergebnis also: </a:t>
            </a:r>
            <a:r>
              <a:rPr lang="de-DE" sz="3200" dirty="0">
                <a:latin typeface="Arial" panose="020B0604020202020204" pitchFamily="34" charset="0"/>
                <a:ea typeface="Calibri" panose="020F0502020204030204" pitchFamily="34" charset="0"/>
                <a:cs typeface="Arial" panose="020B0604020202020204" pitchFamily="34" charset="0"/>
              </a:rPr>
              <a:t>Abweichung unwesentlich</a:t>
            </a:r>
          </a:p>
        </p:txBody>
      </p:sp>
    </p:spTree>
    <p:extLst>
      <p:ext uri="{BB962C8B-B14F-4D97-AF65-F5344CB8AC3E}">
        <p14:creationId xmlns:p14="http://schemas.microsoft.com/office/powerpoint/2010/main" val="3079127286"/>
      </p:ext>
    </p:extLst>
  </p:cSld>
  <p:clrMapOvr>
    <a:masterClrMapping/>
  </p:clrMapOvr>
</p:sld>
</file>

<file path=ppt/slides/slide5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kein </a:t>
            </a:r>
            <a:r>
              <a:rPr lang="de-DE" sz="3200" dirty="0">
                <a:latin typeface="Arial" panose="020B0604020202020204" pitchFamily="34" charset="0"/>
                <a:ea typeface="Calibri" panose="020F0502020204030204" pitchFamily="34" charset="0"/>
                <a:cs typeface="Arial" panose="020B0604020202020204" pitchFamily="34" charset="0"/>
              </a:rPr>
              <a:t>vorsatzausschließender Irrtum nach § 16 I 1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gefährliches Werkzeug, § 224 I Nr. 2 Alt. 2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Fahrrad </a:t>
            </a:r>
            <a:r>
              <a:rPr lang="de-DE" sz="3200" dirty="0">
                <a:latin typeface="Arial" panose="020B0604020202020204" pitchFamily="34" charset="0"/>
                <a:ea typeface="Calibri" panose="020F0502020204030204" pitchFamily="34" charset="0"/>
                <a:cs typeface="Arial" panose="020B0604020202020204" pitchFamily="34" charset="0"/>
              </a:rPr>
              <a:t>= Gegenstand, der nach seiner Beschaffenheit und der Art seiner Benutzung – A fährt mit 50 km/h auf P zu – dazu geeignet ist, erhebliche Körperverletzungen herbeizuführen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Fraglich aber: </a:t>
            </a:r>
            <a:r>
              <a:rPr lang="de-DE" sz="3200" dirty="0">
                <a:latin typeface="Arial" panose="020B0604020202020204" pitchFamily="34" charset="0"/>
                <a:ea typeface="Calibri" panose="020F0502020204030204" pitchFamily="34" charset="0"/>
                <a:cs typeface="Arial" panose="020B0604020202020204" pitchFamily="34" charset="0"/>
              </a:rPr>
              <a:t>Körperverletzung</a:t>
            </a:r>
            <a:r>
              <a:rPr lang="de-DE" sz="3200" b="1" dirty="0">
                <a:latin typeface="Arial" panose="020B0604020202020204" pitchFamily="34" charset="0"/>
                <a:ea typeface="Calibri" panose="020F0502020204030204" pitchFamily="34" charset="0"/>
                <a:cs typeface="Arial" panose="020B0604020202020204" pitchFamily="34" charset="0"/>
              </a:rPr>
              <a:t> „mittels“ </a:t>
            </a:r>
            <a:r>
              <a:rPr lang="de-DE" sz="3200" dirty="0">
                <a:latin typeface="Arial" panose="020B0604020202020204" pitchFamily="34" charset="0"/>
                <a:ea typeface="Calibri" panose="020F0502020204030204" pitchFamily="34" charset="0"/>
                <a:cs typeface="Arial" panose="020B0604020202020204" pitchFamily="34" charset="0"/>
              </a:rPr>
              <a:t>des gefährlichen Werkzeugs?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P wurde vom Fahrrad nicht berührt </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6914097"/>
      </p:ext>
    </p:extLst>
  </p:cSld>
  <p:clrMapOvr>
    <a:masterClrMapping/>
  </p:clrMapOvr>
</p:sld>
</file>

<file path=ppt/slides/slide5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Erst infolge des anschließenden Sturzes erlittene Verletzungen ≠ Folge des unmittelbaren Kontaktes zwischen gefährlichem Werkzeug und Körper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Also § 224 I Nr. 2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A.A. vertretbar: </a:t>
            </a:r>
            <a:r>
              <a:rPr lang="de-DE" sz="3200" dirty="0">
                <a:latin typeface="Arial" panose="020B0604020202020204" pitchFamily="34" charset="0"/>
                <a:ea typeface="Calibri" panose="020F0502020204030204" pitchFamily="34" charset="0"/>
                <a:cs typeface="Arial" panose="020B0604020202020204" pitchFamily="34" charset="0"/>
              </a:rPr>
              <a:t>Entscheidend, dass das Problem erkannt wird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Z. B. lehnt Jäger, JA 2013, 472 Ansicht des BGH ab: Nach Sinn und Zweck der Vorschrift allein entscheidend, dass die Wirkungsmacht des Täters durch den beweglichen Gegenstand erhöht werde. </a:t>
            </a:r>
          </a:p>
        </p:txBody>
      </p:sp>
    </p:spTree>
    <p:extLst>
      <p:ext uri="{BB962C8B-B14F-4D97-AF65-F5344CB8AC3E}">
        <p14:creationId xmlns:p14="http://schemas.microsoft.com/office/powerpoint/2010/main" val="1456720965"/>
      </p:ext>
    </p:extLst>
  </p:cSld>
  <p:clrMapOvr>
    <a:masterClrMapping/>
  </p:clrMapOvr>
</p:sld>
</file>

<file path=ppt/slides/slide5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Auch Böse, ZJS 2017, 110: </a:t>
            </a:r>
            <a:r>
              <a:rPr lang="de-DE" sz="3200" dirty="0">
                <a:latin typeface="Arial" panose="020B0604020202020204" pitchFamily="34" charset="0"/>
                <a:ea typeface="Calibri" panose="020F0502020204030204" pitchFamily="34" charset="0"/>
                <a:cs typeface="Arial" panose="020B0604020202020204" pitchFamily="34" charset="0"/>
              </a:rPr>
              <a:t>für das erhöhte Unrecht allein die für das Opfer geschaffene Gefahr erheblicher Verletzungen maßgeblich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ist in Fällen wie dem vorliegenden gegeben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das Leben gefährdende Behandlung, § 224 I Nr. 5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nach ganz </a:t>
            </a:r>
            <a:r>
              <a:rPr lang="de-DE" sz="3200" b="1" dirty="0" err="1">
                <a:latin typeface="Arial" panose="020B0604020202020204" pitchFamily="34" charset="0"/>
                <a:ea typeface="Calibri" panose="020F0502020204030204" pitchFamily="34" charset="0"/>
                <a:cs typeface="Arial" panose="020B0604020202020204" pitchFamily="34" charset="0"/>
              </a:rPr>
              <a:t>hM</a:t>
            </a:r>
            <a:r>
              <a:rPr lang="de-DE" sz="3200" b="1" dirty="0">
                <a:latin typeface="Arial" panose="020B0604020202020204" pitchFamily="34" charset="0"/>
                <a:ea typeface="Calibri" panose="020F0502020204030204" pitchFamily="34" charset="0"/>
                <a:cs typeface="Arial" panose="020B0604020202020204" pitchFamily="34" charset="0"/>
              </a:rPr>
              <a:t>: abstrakte </a:t>
            </a:r>
            <a:r>
              <a:rPr lang="de-DE" sz="3200" dirty="0">
                <a:latin typeface="Arial" panose="020B0604020202020204" pitchFamily="34" charset="0"/>
                <a:ea typeface="Calibri" panose="020F0502020204030204" pitchFamily="34" charset="0"/>
                <a:cs typeface="Arial" panose="020B0604020202020204" pitchFamily="34" charset="0"/>
              </a:rPr>
              <a:t>Gefährlichkeit entscheidend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ausreichend, dass Art der Behandlung durch den Täter nach den Umständen des Einzelfalls </a:t>
            </a:r>
            <a:r>
              <a:rPr lang="de-DE" sz="3200" b="1" dirty="0">
                <a:latin typeface="Arial" panose="020B0604020202020204" pitchFamily="34" charset="0"/>
                <a:ea typeface="Calibri" panose="020F0502020204030204" pitchFamily="34" charset="0"/>
                <a:cs typeface="Arial" panose="020B0604020202020204" pitchFamily="34" charset="0"/>
              </a:rPr>
              <a:t>generell dazu geeignet, das Leben des Opfers zu gefährden</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7246965"/>
      </p:ext>
    </p:extLst>
  </p:cSld>
  <p:clrMapOvr>
    <a:masterClrMapping/>
  </p:clrMapOvr>
</p:sld>
</file>

<file path=ppt/slides/slide5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50 km/h schnelles Fahrrad </a:t>
            </a:r>
            <a:r>
              <a:rPr lang="de-DE" sz="3200" dirty="0">
                <a:latin typeface="Arial" panose="020B0604020202020204" pitchFamily="34" charset="0"/>
                <a:ea typeface="Calibri" panose="020F0502020204030204" pitchFamily="34" charset="0"/>
                <a:cs typeface="Arial" panose="020B0604020202020204" pitchFamily="34" charset="0"/>
              </a:rPr>
              <a:t>= generell geeignet, lebensgefährliche Verletzungen bei dem Fuß-gänger herbeizuführen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abstrakte Lebensgefährdung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A.: </a:t>
            </a:r>
            <a:r>
              <a:rPr lang="de-DE" sz="3200" dirty="0">
                <a:latin typeface="Arial" panose="020B0604020202020204" pitchFamily="34" charset="0"/>
                <a:ea typeface="Calibri" panose="020F0502020204030204" pitchFamily="34" charset="0"/>
                <a:cs typeface="Arial" panose="020B0604020202020204" pitchFamily="34" charset="0"/>
              </a:rPr>
              <a:t>konkrete Lebensgefahr infolge der erlittenen Verletzungen erforderlich</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Hier: </a:t>
            </a:r>
            <a:r>
              <a:rPr lang="de-DE" sz="3200" dirty="0">
                <a:latin typeface="Arial" panose="020B0604020202020204" pitchFamily="34" charset="0"/>
                <a:ea typeface="Calibri" panose="020F0502020204030204" pitchFamily="34" charset="0"/>
                <a:cs typeface="Arial" panose="020B0604020202020204" pitchFamily="34" charset="0"/>
              </a:rPr>
              <a:t>im Sachverhalt jedoch nicht genügend Anhaltspunkte</a:t>
            </a:r>
          </a:p>
        </p:txBody>
      </p:sp>
    </p:spTree>
    <p:extLst>
      <p:ext uri="{BB962C8B-B14F-4D97-AF65-F5344CB8AC3E}">
        <p14:creationId xmlns:p14="http://schemas.microsoft.com/office/powerpoint/2010/main" val="271164589"/>
      </p:ext>
    </p:extLst>
  </p:cSld>
  <p:clrMapOvr>
    <a:masterClrMapping/>
  </p:clrMapOvr>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7058722"/>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Handeln gegen den Willen des R?</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 gestattete dem M das Betreten seiner Wohnung = tatbestandsausschließendes Einverständnis?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 täuschte R über seine Identität und den Zweck seines Besuchs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Folgen durch Täuschung erschlichenen Einverständnisses des Hausrechtsinhabers?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Zum Teil in Literatur: </a:t>
            </a:r>
            <a:r>
              <a:rPr lang="de-DE" sz="3200" dirty="0">
                <a:latin typeface="Arial" panose="020B0604020202020204" pitchFamily="34" charset="0"/>
                <a:ea typeface="Calibri" panose="020F0502020204030204" pitchFamily="34" charset="0"/>
                <a:cs typeface="Arial" panose="020B0604020202020204" pitchFamily="34" charset="0"/>
              </a:rPr>
              <a:t>Irrtum des Hausrechtsinhabers beachtlich, da auf dessen „wahren Willen“ abgestellt werden müsse.  </a:t>
            </a:r>
          </a:p>
        </p:txBody>
      </p:sp>
    </p:spTree>
    <p:extLst>
      <p:ext uri="{BB962C8B-B14F-4D97-AF65-F5344CB8AC3E}">
        <p14:creationId xmlns:p14="http://schemas.microsoft.com/office/powerpoint/2010/main" val="2293512603"/>
      </p:ext>
    </p:extLst>
  </p:cSld>
  <p:clrMapOvr>
    <a:masterClrMapping/>
  </p:clrMapOvr>
</p:sld>
</file>

<file path=ppt/slides/slide6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Gegen die zuletzt genannte Auffassung:</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„Behandlung“ einer Person im Sinne des § 224 I Nr. 5 StGB = Umgang mit ihr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bei der Körperverletzung also die gesamte Tathandlung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dem Wortlaut der Norm </a:t>
            </a:r>
            <a:r>
              <a:rPr lang="de-DE" sz="3200" b="1" dirty="0">
                <a:latin typeface="Arial" panose="020B0604020202020204" pitchFamily="34" charset="0"/>
                <a:ea typeface="Calibri" panose="020F0502020204030204" pitchFamily="34" charset="0"/>
                <a:cs typeface="Arial" panose="020B0604020202020204" pitchFamily="34" charset="0"/>
              </a:rPr>
              <a:t>nicht erforderlich, dass </a:t>
            </a:r>
            <a:r>
              <a:rPr lang="de-DE" sz="3200" dirty="0">
                <a:latin typeface="Arial" panose="020B0604020202020204" pitchFamily="34" charset="0"/>
                <a:ea typeface="Calibri" panose="020F0502020204030204" pitchFamily="34" charset="0"/>
                <a:cs typeface="Arial" panose="020B0604020202020204" pitchFamily="34" charset="0"/>
              </a:rPr>
              <a:t>der </a:t>
            </a:r>
            <a:r>
              <a:rPr lang="de-DE" sz="3200" b="1" dirty="0">
                <a:latin typeface="Arial" panose="020B0604020202020204" pitchFamily="34" charset="0"/>
                <a:ea typeface="Calibri" panose="020F0502020204030204" pitchFamily="34" charset="0"/>
                <a:cs typeface="Arial" panose="020B0604020202020204" pitchFamily="34" charset="0"/>
              </a:rPr>
              <a:t>Taterfolg</a:t>
            </a:r>
            <a:r>
              <a:rPr lang="de-DE" sz="3200" dirty="0">
                <a:latin typeface="Arial" panose="020B0604020202020204" pitchFamily="34" charset="0"/>
                <a:ea typeface="Calibri" panose="020F0502020204030204" pitchFamily="34" charset="0"/>
                <a:cs typeface="Arial" panose="020B0604020202020204" pitchFamily="34" charset="0"/>
              </a:rPr>
              <a:t>, d.h. die zugefügte Verletzung, </a:t>
            </a:r>
            <a:r>
              <a:rPr lang="de-DE" sz="3200" b="1" dirty="0">
                <a:latin typeface="Arial" panose="020B0604020202020204" pitchFamily="34" charset="0"/>
                <a:ea typeface="Calibri" panose="020F0502020204030204" pitchFamily="34" charset="0"/>
                <a:cs typeface="Arial" panose="020B0604020202020204" pitchFamily="34" charset="0"/>
              </a:rPr>
              <a:t>das Leben gefährdet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224 I Nr. 5 StGB daher nach Ansicht von der abstrakten Gefährlichkeit +</a:t>
            </a:r>
            <a:r>
              <a:rPr lang="de-DE" sz="3200" b="1" dirty="0">
                <a:latin typeface="Arial" panose="020B0604020202020204" pitchFamily="34" charset="0"/>
                <a:ea typeface="Calibri" panose="020F0502020204030204" pitchFamily="34" charset="0"/>
                <a:cs typeface="Arial" panose="020B0604020202020204" pitchFamily="34" charset="0"/>
              </a:rPr>
              <a:t> </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22667180"/>
      </p:ext>
    </p:extLst>
  </p:cSld>
  <p:clrMapOvr>
    <a:masterClrMapping/>
  </p:clrMapOvr>
</p:sld>
</file>

<file path=ppt/slides/slide6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 hinsichtlich § 224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Rechtswidrigkeit und 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Ergebnis: §§ 223 I, 224 I Nr. 5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Mehrere Tatmodalitäten des § 224 I StGB = nur eine Tat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vollendete §§ 223 I, 224 I Nr. 5 StGB treten </a:t>
            </a:r>
            <a:r>
              <a:rPr lang="de-DE" sz="3200" b="1" dirty="0">
                <a:latin typeface="Arial" panose="020B0604020202020204" pitchFamily="34" charset="0"/>
                <a:ea typeface="Calibri" panose="020F0502020204030204" pitchFamily="34" charset="0"/>
                <a:cs typeface="Arial" panose="020B0604020202020204" pitchFamily="34" charset="0"/>
              </a:rPr>
              <a:t>hinter versuchte nach §§ 223 I, 224 I Nr. 2, 22, 23 I StGB als subsidiär zurück</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Versuch muss nicht unbedingt gesondert angesprochen werden.</a:t>
            </a:r>
          </a:p>
          <a:p>
            <a:pPr algn="just">
              <a:lnSpc>
                <a:spcPct val="115000"/>
              </a:lnSpc>
              <a:spcAft>
                <a:spcPts val="1000"/>
              </a:spcAft>
            </a:pPr>
            <a:endParaRPr lang="de-DE" sz="32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Konkurrenzen und Endergebnis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Straftaten des A</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Der besonders schwere Raub und der Hausfriedensbruch stehen in Tateinheit zueinander.  In Tatmehrheit hierzu stehen die beim Zufahren auf den P verwirklichten Straftatbestände, </a:t>
            </a:r>
            <a:r>
              <a:rPr lang="de-DE" sz="3200" b="1" dirty="0" err="1">
                <a:latin typeface="Arial" panose="020B0604020202020204" pitchFamily="34" charset="0"/>
                <a:ea typeface="Calibri" panose="020F0502020204030204" pitchFamily="34" charset="0"/>
                <a:cs typeface="Arial" panose="020B0604020202020204" pitchFamily="34" charset="0"/>
              </a:rPr>
              <a:t>zwi-schen</a:t>
            </a:r>
            <a:r>
              <a:rPr lang="de-DE" sz="3200" b="1" dirty="0">
                <a:latin typeface="Arial" panose="020B0604020202020204" pitchFamily="34" charset="0"/>
                <a:ea typeface="Calibri" panose="020F0502020204030204" pitchFamily="34" charset="0"/>
                <a:cs typeface="Arial" panose="020B0604020202020204" pitchFamily="34" charset="0"/>
              </a:rPr>
              <a:t> denen wiederum Tateinheit besteht.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Straftaten des M</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Der Diebstahl, die Sachbeschädigung und die Anstiftungen stehen in Tatmehrheit zueinander (§ 53 I StGB). Das Ergebnis Tatmehrheit zwischen dem Diebstahl und der Sachbeschädigung spricht – selbst bei einem weiten Verständnis des Tatbegriffs in § 52 StGB – wird durch die die fehlende Teilidentität der Ausführungshandlungen  gestützt. Die Anstiftung zum besonders schweren Raub und zum Hausfriedensbruch stehen in Tateinheit zueinander (§ 52 I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Endergebnis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hat sich wegen besonders schweren Raubes in Tateinheit mit Hausfriedensbruch in Tat-mehrheit mit vorsätzlichem gefährlichen Eingriff in den Straßenverkehr in Tateinheit mit </a:t>
            </a:r>
            <a:r>
              <a:rPr lang="de-DE" sz="3200" b="1" dirty="0" err="1">
                <a:latin typeface="Arial" panose="020B0604020202020204" pitchFamily="34" charset="0"/>
                <a:ea typeface="Calibri" panose="020F0502020204030204" pitchFamily="34" charset="0"/>
                <a:cs typeface="Arial" panose="020B0604020202020204" pitchFamily="34" charset="0"/>
              </a:rPr>
              <a:t>gefähr-licher</a:t>
            </a:r>
            <a:r>
              <a:rPr lang="de-DE" sz="3200" b="1" dirty="0">
                <a:latin typeface="Arial" panose="020B0604020202020204" pitchFamily="34" charset="0"/>
                <a:ea typeface="Calibri" panose="020F0502020204030204" pitchFamily="34" charset="0"/>
                <a:cs typeface="Arial" panose="020B0604020202020204" pitchFamily="34" charset="0"/>
              </a:rPr>
              <a:t> Körperverletzung strafbar gemacht.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M hat sich in Tatmehrheit wegen Sachbeschädigung, Diebstahls und der Anstiftung zum </a:t>
            </a:r>
            <a:r>
              <a:rPr lang="de-DE" sz="3200" b="1" dirty="0" err="1">
                <a:latin typeface="Arial" panose="020B0604020202020204" pitchFamily="34" charset="0"/>
                <a:ea typeface="Calibri" panose="020F0502020204030204" pitchFamily="34" charset="0"/>
                <a:cs typeface="Arial" panose="020B0604020202020204" pitchFamily="34" charset="0"/>
              </a:rPr>
              <a:t>be</a:t>
            </a:r>
            <a:r>
              <a:rPr lang="de-DE" sz="3200" b="1" dirty="0">
                <a:latin typeface="Arial" panose="020B0604020202020204" pitchFamily="34" charset="0"/>
                <a:ea typeface="Calibri" panose="020F0502020204030204" pitchFamily="34" charset="0"/>
                <a:cs typeface="Arial" panose="020B0604020202020204" pitchFamily="34" charset="0"/>
              </a:rPr>
              <a:t>-sonders schweren Raub in Tateinheit mit Anstiftung zum Hausfriedensbruch strafbar gemacht.</a:t>
            </a:r>
          </a:p>
          <a:p>
            <a:pPr algn="just">
              <a:lnSpc>
                <a:spcPct val="115000"/>
              </a:lnSpc>
              <a:spcAft>
                <a:spcPts val="1000"/>
              </a:spcAft>
            </a:pPr>
            <a:endParaRPr lang="de-DE" sz="32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Aufgabe 2</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Äußerung der C könnte durch die Vernehmung der Polizeibeamten X und Y in die Haupt-verhandlung eingeführt werden, wenn kein Beweisverwertungsverbot besteht.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252 StPO bestimmt, dass die Aussage eines vor der Hauptverhandlung vernommenen </a:t>
            </a:r>
            <a:r>
              <a:rPr lang="de-DE" sz="3200" b="1" dirty="0" err="1">
                <a:latin typeface="Arial" panose="020B0604020202020204" pitchFamily="34" charset="0"/>
                <a:ea typeface="Calibri" panose="020F0502020204030204" pitchFamily="34" charset="0"/>
                <a:cs typeface="Arial" panose="020B0604020202020204" pitchFamily="34" charset="0"/>
              </a:rPr>
              <a:t>Zeu</a:t>
            </a:r>
            <a:r>
              <a:rPr lang="de-DE" sz="3200" b="1" dirty="0">
                <a:latin typeface="Arial" panose="020B0604020202020204" pitchFamily="34" charset="0"/>
                <a:ea typeface="Calibri" panose="020F0502020204030204" pitchFamily="34" charset="0"/>
                <a:cs typeface="Arial" panose="020B0604020202020204" pitchFamily="34" charset="0"/>
              </a:rPr>
              <a:t>-gen, der erst in der Hauptverhandlung von seinem Recht, das Zeugnis zu verweigern, Ge-brauch macht, nicht verlesen werden darf. Über dieses Verlesungsverbot hinaus folgt aus § 252 StPO auch ein Verbot der Vernehmung der </a:t>
            </a:r>
            <a:r>
              <a:rPr lang="de-DE" sz="3200" b="1" dirty="0" err="1">
                <a:latin typeface="Arial" panose="020B0604020202020204" pitchFamily="34" charset="0"/>
                <a:ea typeface="Calibri" panose="020F0502020204030204" pitchFamily="34" charset="0"/>
                <a:cs typeface="Arial" panose="020B0604020202020204" pitchFamily="34" charset="0"/>
              </a:rPr>
              <a:t>Verhörsperson</a:t>
            </a:r>
            <a:r>
              <a:rPr lang="de-DE" sz="3200" b="1" dirty="0">
                <a:latin typeface="Arial" panose="020B0604020202020204" pitchFamily="34" charset="0"/>
                <a:ea typeface="Calibri" panose="020F0502020204030204" pitchFamily="34" charset="0"/>
                <a:cs typeface="Arial" panose="020B0604020202020204" pitchFamily="34" charset="0"/>
              </a:rPr>
              <a:t>.  „Verlesen“ ist also als „verwerten“ zu lesen.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Voraussetzungen des § 252 StPO</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Voraussetzungen des § 252 StPO müssten vorliegen.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Der C steht ein Zeugnisverweigerungsrecht gemäß § 52 I Nr. 3 StPO zu, weil sie die Mutter des A und damit mit ihm in gerader Linie verwandt (§ 1589 I 1 BGB) ist. Von diesem Zeugnis-verweigerungsrecht hat C auch Gebrauch gemacht.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Fraglich ist, ob die C ihre Äußerung gegenüber den Polizeibeamten in einer Vernehmung </a:t>
            </a:r>
            <a:r>
              <a:rPr lang="de-DE" sz="3200" b="1" dirty="0" err="1">
                <a:latin typeface="Arial" panose="020B0604020202020204" pitchFamily="34" charset="0"/>
                <a:ea typeface="Calibri" panose="020F0502020204030204" pitchFamily="34" charset="0"/>
                <a:cs typeface="Arial" panose="020B0604020202020204" pitchFamily="34" charset="0"/>
              </a:rPr>
              <a:t>ge</a:t>
            </a:r>
            <a:r>
              <a:rPr lang="de-DE" sz="3200" b="1" dirty="0">
                <a:latin typeface="Arial" panose="020B0604020202020204" pitchFamily="34" charset="0"/>
                <a:ea typeface="Calibri" panose="020F0502020204030204" pitchFamily="34" charset="0"/>
                <a:cs typeface="Arial" panose="020B0604020202020204" pitchFamily="34" charset="0"/>
              </a:rPr>
              <a:t>-macht hat. Eine Vernehmung liegt vor, wenn der Vernehmende dem Vernommenen in </a:t>
            </a:r>
            <a:r>
              <a:rPr lang="de-DE" sz="3200" b="1" dirty="0" err="1">
                <a:latin typeface="Arial" panose="020B0604020202020204" pitchFamily="34" charset="0"/>
                <a:ea typeface="Calibri" panose="020F0502020204030204" pitchFamily="34" charset="0"/>
                <a:cs typeface="Arial" panose="020B0604020202020204" pitchFamily="34" charset="0"/>
              </a:rPr>
              <a:t>amtli-cher</a:t>
            </a:r>
            <a:r>
              <a:rPr lang="de-DE" sz="3200" b="1" dirty="0">
                <a:latin typeface="Arial" panose="020B0604020202020204" pitchFamily="34" charset="0"/>
                <a:ea typeface="Calibri" panose="020F0502020204030204" pitchFamily="34" charset="0"/>
                <a:cs typeface="Arial" panose="020B0604020202020204" pitchFamily="34" charset="0"/>
              </a:rPr>
              <a:t> Funktion gegenübertritt und in dieser Eigenschaft von ihm Auskunft verlangt.  Dies war hier (noch) nicht der Fall, da sich C sofort äußerte, als sie die Polizeibeamten sah, ohne dass diesen die Identität der C bekannt war und sie Auskunft von ihr verlangt hatten. Es lag eine sog. Spontanäußerung der C vor. Ob ein Beweisverwertungsverbot auch für </a:t>
            </a:r>
            <a:r>
              <a:rPr lang="de-DE" sz="3200" b="1" dirty="0" err="1">
                <a:latin typeface="Arial" panose="020B0604020202020204" pitchFamily="34" charset="0"/>
                <a:ea typeface="Calibri" panose="020F0502020204030204" pitchFamily="34" charset="0"/>
                <a:cs typeface="Arial" panose="020B0604020202020204" pitchFamily="34" charset="0"/>
              </a:rPr>
              <a:t>Spontanäu-ßerungen</a:t>
            </a:r>
            <a:r>
              <a:rPr lang="de-DE" sz="3200" b="1" dirty="0">
                <a:latin typeface="Arial" panose="020B0604020202020204" pitchFamily="34" charset="0"/>
                <a:ea typeface="Calibri" panose="020F0502020204030204" pitchFamily="34" charset="0"/>
                <a:cs typeface="Arial" panose="020B0604020202020204" pitchFamily="34" charset="0"/>
              </a:rPr>
              <a:t> eines zeugnisverweigerungsberechtigten Zeugen besteht, wird nicht einheitlich </a:t>
            </a:r>
            <a:r>
              <a:rPr lang="de-DE" sz="3200" b="1" dirty="0" err="1">
                <a:latin typeface="Arial" panose="020B0604020202020204" pitchFamily="34" charset="0"/>
                <a:ea typeface="Calibri" panose="020F0502020204030204" pitchFamily="34" charset="0"/>
                <a:cs typeface="Arial" panose="020B0604020202020204" pitchFamily="34" charset="0"/>
              </a:rPr>
              <a:t>be</a:t>
            </a:r>
            <a:r>
              <a:rPr lang="de-DE" sz="3200" b="1" dirty="0">
                <a:latin typeface="Arial" panose="020B0604020202020204" pitchFamily="34" charset="0"/>
                <a:ea typeface="Calibri" panose="020F0502020204030204" pitchFamily="34" charset="0"/>
                <a:cs typeface="Arial" panose="020B0604020202020204" pitchFamily="34" charset="0"/>
              </a:rPr>
              <a:t>-wertet.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Teile der Literatur wollen auch Spontanäußerungen dem § 252 StPO unterstellen.  Denn auch bei diesen Äußerungen werde ein Konflikt ausgelöst, den § 252 StPO zugunsten des Zeugen lösen wolle. Nach dieser Auffassung dürfte die Aussage der C somit wegen eines Verstoßes gegen § 252 StPO nicht durch die Vernehmung der Polizeibeamten X und Y in die </a:t>
            </a:r>
            <a:r>
              <a:rPr lang="de-DE" sz="3200" b="1" dirty="0" err="1">
                <a:latin typeface="Arial" panose="020B0604020202020204" pitchFamily="34" charset="0"/>
                <a:ea typeface="Calibri" panose="020F0502020204030204" pitchFamily="34" charset="0"/>
                <a:cs typeface="Arial" panose="020B0604020202020204" pitchFamily="34" charset="0"/>
              </a:rPr>
              <a:t>Hauptver</a:t>
            </a:r>
            <a:r>
              <a:rPr lang="de-DE" sz="3200" b="1" dirty="0">
                <a:latin typeface="Arial" panose="020B0604020202020204" pitchFamily="34" charset="0"/>
                <a:ea typeface="Calibri" panose="020F0502020204030204" pitchFamily="34" charset="0"/>
                <a:cs typeface="Arial" panose="020B0604020202020204" pitchFamily="34" charset="0"/>
              </a:rPr>
              <a:t>-handlung eingeführt werden.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a:t>
            </a:r>
            <a:r>
              <a:rPr lang="de-DE" sz="3200" b="1" dirty="0" err="1">
                <a:latin typeface="Arial" panose="020B0604020202020204" pitchFamily="34" charset="0"/>
                <a:ea typeface="Calibri" panose="020F0502020204030204" pitchFamily="34" charset="0"/>
                <a:cs typeface="Arial" panose="020B0604020202020204" pitchFamily="34" charset="0"/>
              </a:rPr>
              <a:t>hM</a:t>
            </a:r>
            <a:r>
              <a:rPr lang="de-DE" sz="3200" b="1" dirty="0">
                <a:latin typeface="Arial" panose="020B0604020202020204" pitchFamily="34" charset="0"/>
                <a:ea typeface="Calibri" panose="020F0502020204030204" pitchFamily="34" charset="0"/>
                <a:cs typeface="Arial" panose="020B0604020202020204" pitchFamily="34" charset="0"/>
              </a:rPr>
              <a:t> hält Spontanäußerungen außerhalb einer Vernehmungssituation hingegen für </a:t>
            </a:r>
            <a:r>
              <a:rPr lang="de-DE" sz="3200" b="1" dirty="0" err="1">
                <a:latin typeface="Arial" panose="020B0604020202020204" pitchFamily="34" charset="0"/>
                <a:ea typeface="Calibri" panose="020F0502020204030204" pitchFamily="34" charset="0"/>
                <a:cs typeface="Arial" panose="020B0604020202020204" pitchFamily="34" charset="0"/>
              </a:rPr>
              <a:t>verwert</a:t>
            </a:r>
            <a:r>
              <a:rPr lang="de-DE" sz="3200" b="1" dirty="0">
                <a:latin typeface="Arial" panose="020B0604020202020204" pitchFamily="34" charset="0"/>
                <a:ea typeface="Calibri" panose="020F0502020204030204" pitchFamily="34" charset="0"/>
                <a:cs typeface="Arial" panose="020B0604020202020204" pitchFamily="34" charset="0"/>
              </a:rPr>
              <a:t>-bar.  Nach dieser Auffassung könnte die Aussage der C somit durch die Vernehmung der Po-</a:t>
            </a:r>
            <a:r>
              <a:rPr lang="de-DE" sz="3200" b="1" dirty="0" err="1">
                <a:latin typeface="Arial" panose="020B0604020202020204" pitchFamily="34" charset="0"/>
                <a:ea typeface="Calibri" panose="020F0502020204030204" pitchFamily="34" charset="0"/>
                <a:cs typeface="Arial" panose="020B0604020202020204" pitchFamily="34" charset="0"/>
              </a:rPr>
              <a:t>lizeibeamten</a:t>
            </a:r>
            <a:r>
              <a:rPr lang="de-DE" sz="3200" b="1" dirty="0">
                <a:latin typeface="Arial" panose="020B0604020202020204" pitchFamily="34" charset="0"/>
                <a:ea typeface="Calibri" panose="020F0502020204030204" pitchFamily="34" charset="0"/>
                <a:cs typeface="Arial" panose="020B0604020202020204" pitchFamily="34" charset="0"/>
              </a:rPr>
              <a:t> X und Y in die Hauptverhandlung eingeführt werden. Es läge kein Verstoß gegen § 252 StPO vor.</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herrschende Auffassung verdient den Vorzug. Für sie ist anzuführen, dass § 252 StPO an der Schnittstelle zwischen dem Schutz und der Rücksichtnahme auf Ehe und Familie (Art. 6 GG) und der Verpflichtung des Staates, Straftaten aufzuklären und wirksam zu bekämpfen, steht. Dabei erscheint eine Verabsolutierung des einen oder des anderen Zwecks </a:t>
            </a:r>
            <a:r>
              <a:rPr lang="de-DE" sz="3200" b="1" dirty="0" err="1">
                <a:latin typeface="Arial" panose="020B0604020202020204" pitchFamily="34" charset="0"/>
                <a:ea typeface="Calibri" panose="020F0502020204030204" pitchFamily="34" charset="0"/>
                <a:cs typeface="Arial" panose="020B0604020202020204" pitchFamily="34" charset="0"/>
              </a:rPr>
              <a:t>unange</a:t>
            </a:r>
            <a:r>
              <a:rPr lang="de-DE" sz="3200" b="1" dirty="0">
                <a:latin typeface="Arial" panose="020B0604020202020204" pitchFamily="34" charset="0"/>
                <a:ea typeface="Calibri" panose="020F0502020204030204" pitchFamily="34" charset="0"/>
                <a:cs typeface="Arial" panose="020B0604020202020204" pitchFamily="34" charset="0"/>
              </a:rPr>
              <a:t>-bracht. Wenn allein auf die Konfliktsituation des Zeugen Rücksicht genommen wird und </a:t>
            </a:r>
            <a:r>
              <a:rPr lang="de-DE" sz="3200" b="1" dirty="0" err="1">
                <a:latin typeface="Arial" panose="020B0604020202020204" pitchFamily="34" charset="0"/>
                <a:ea typeface="Calibri" panose="020F0502020204030204" pitchFamily="34" charset="0"/>
                <a:cs typeface="Arial" panose="020B0604020202020204" pitchFamily="34" charset="0"/>
              </a:rPr>
              <a:t>sämtli-che</a:t>
            </a:r>
            <a:r>
              <a:rPr lang="de-DE" sz="3200" b="1" dirty="0">
                <a:latin typeface="Arial" panose="020B0604020202020204" pitchFamily="34" charset="0"/>
                <a:ea typeface="Calibri" panose="020F0502020204030204" pitchFamily="34" charset="0"/>
                <a:cs typeface="Arial" panose="020B0604020202020204" pitchFamily="34" charset="0"/>
              </a:rPr>
              <a:t> außerhalb von Vernehmungen gemachten Äußerungen unter § 252 StPO gefasst werden, müssten konsequenterweise auch Gespräche mit Privatpersonen von dem Verwertungsverbot erfasst sein. § 252 StPO soll jedoch nur die Zeugnisverweigerungsrechte aus §§ 52 ff. StPO absichern, aber auch diese gelten nur im Rahmen von Vernehmungen. Konflikte, in die sich der Zeuge durch unüberlegte Äußerungen selbst bringt, die also nicht durch staatlich veranlasste, unfreiwillige Informationsweitergabe entstanden sind, rechtfertigen folglich das Eingreifen des § 252 StPO nicht.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Die Äußerung der C kann somit durch die Vernehmung der Polizeibeamten X und Y in die Hauptverhandlung eingeführt werden.</a:t>
            </a:r>
          </a:p>
          <a:p>
            <a:pPr algn="just">
              <a:lnSpc>
                <a:spcPct val="115000"/>
              </a:lnSpc>
              <a:spcAft>
                <a:spcPts val="1000"/>
              </a:spcAft>
            </a:pPr>
            <a:endParaRPr lang="de-DE" sz="32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2025832"/>
      </p:ext>
    </p:extLst>
  </p:cSld>
  <p:clrMapOvr>
    <a:masterClrMapping/>
  </p:clrMapOvr>
</p:sld>
</file>

<file path=ppt/slides/slide6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Konkurrenzen und Endergebnis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Straftaten des A</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besonders schwerer Raub und der Hausfriedensbruch in Tateinheit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 Tatmehrheit hierzu beim Zufahren auf den P verwirklichten Straftatbestände, zwischen denen Tateinheit besteht.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II. Straftaten des M</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Diebstahl, Sachbeschädigung und die Anstiftungen in Tatmehrheit (§ 53 I StGB)</a:t>
            </a:r>
          </a:p>
        </p:txBody>
      </p:sp>
    </p:spTree>
    <p:extLst>
      <p:ext uri="{BB962C8B-B14F-4D97-AF65-F5344CB8AC3E}">
        <p14:creationId xmlns:p14="http://schemas.microsoft.com/office/powerpoint/2010/main" val="2026973852"/>
      </p:ext>
    </p:extLst>
  </p:cSld>
  <p:clrMapOvr>
    <a:masterClrMapping/>
  </p:clrMapOvr>
</p:sld>
</file>

<file path=ppt/slides/slide6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Ergebnis Tatmehrheit zwischen Diebstahl und Sachbeschädigung: fehlende Teilidentität!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Anstiftung zum besonders schweren Raub und zum Hausfriedensbruch: in Tateinheit (§ 52 I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Aufgabe 2</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Kann die Äußerung der C durch die Vernehmung der Polizeibeamten X und Y in die Hauptverhandlung eingeführt werden?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Dann wenn kein Beweisverwertungsverbot besteht</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50945901"/>
      </p:ext>
    </p:extLst>
  </p:cSld>
  <p:clrMapOvr>
    <a:masterClrMapping/>
  </p:clrMapOvr>
</p:sld>
</file>

<file path=ppt/slides/slide6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252 StPO: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Aussage </a:t>
            </a:r>
            <a:r>
              <a:rPr lang="de-DE" sz="3200" dirty="0">
                <a:latin typeface="Arial" panose="020B0604020202020204" pitchFamily="34" charset="0"/>
                <a:ea typeface="Calibri" panose="020F0502020204030204" pitchFamily="34" charset="0"/>
                <a:cs typeface="Arial" panose="020B0604020202020204" pitchFamily="34" charset="0"/>
              </a:rPr>
              <a:t>eines vor der Hauptverhandlung vernommenen </a:t>
            </a:r>
            <a:r>
              <a:rPr lang="de-DE" sz="3200" b="1" dirty="0">
                <a:latin typeface="Arial" panose="020B0604020202020204" pitchFamily="34" charset="0"/>
                <a:ea typeface="Calibri" panose="020F0502020204030204" pitchFamily="34" charset="0"/>
                <a:cs typeface="Arial" panose="020B0604020202020204" pitchFamily="34" charset="0"/>
              </a:rPr>
              <a:t>Zeugen, </a:t>
            </a:r>
            <a:r>
              <a:rPr lang="de-DE" sz="3200" dirty="0">
                <a:latin typeface="Arial" panose="020B0604020202020204" pitchFamily="34" charset="0"/>
                <a:ea typeface="Calibri" panose="020F0502020204030204" pitchFamily="34" charset="0"/>
                <a:cs typeface="Arial" panose="020B0604020202020204" pitchFamily="34" charset="0"/>
              </a:rPr>
              <a:t>der erst in der Hauptverhandlung von seinem </a:t>
            </a:r>
            <a:r>
              <a:rPr lang="de-DE" sz="3200" b="1" dirty="0">
                <a:latin typeface="Arial" panose="020B0604020202020204" pitchFamily="34" charset="0"/>
                <a:ea typeface="Calibri" panose="020F0502020204030204" pitchFamily="34" charset="0"/>
                <a:cs typeface="Arial" panose="020B0604020202020204" pitchFamily="34" charset="0"/>
              </a:rPr>
              <a:t>Zeugnisverweigerungsrecht </a:t>
            </a:r>
            <a:r>
              <a:rPr lang="de-DE" sz="3200" dirty="0">
                <a:latin typeface="Arial" panose="020B0604020202020204" pitchFamily="34" charset="0"/>
                <a:ea typeface="Calibri" panose="020F0502020204030204" pitchFamily="34" charset="0"/>
                <a:cs typeface="Arial" panose="020B0604020202020204" pitchFamily="34" charset="0"/>
              </a:rPr>
              <a:t>Gebrauch macht, </a:t>
            </a:r>
            <a:r>
              <a:rPr lang="de-DE" sz="3200" b="1" dirty="0">
                <a:latin typeface="Arial" panose="020B0604020202020204" pitchFamily="34" charset="0"/>
                <a:ea typeface="Calibri" panose="020F0502020204030204" pitchFamily="34" charset="0"/>
                <a:cs typeface="Arial" panose="020B0604020202020204" pitchFamily="34" charset="0"/>
              </a:rPr>
              <a:t>darf nicht verlesen werden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Über dieses Verlesungsverbot hinaus </a:t>
            </a:r>
            <a:r>
              <a:rPr lang="de-DE" sz="3200" dirty="0">
                <a:latin typeface="Arial" panose="020B0604020202020204" pitchFamily="34" charset="0"/>
                <a:ea typeface="Calibri" panose="020F0502020204030204" pitchFamily="34" charset="0"/>
                <a:cs typeface="Arial" panose="020B0604020202020204" pitchFamily="34" charset="0"/>
              </a:rPr>
              <a:t>folgt nach </a:t>
            </a:r>
            <a:r>
              <a:rPr lang="de-DE" sz="3200" dirty="0" err="1">
                <a:latin typeface="Arial" panose="020B0604020202020204" pitchFamily="34" charset="0"/>
                <a:ea typeface="Calibri" panose="020F0502020204030204" pitchFamily="34" charset="0"/>
                <a:cs typeface="Arial" panose="020B0604020202020204" pitchFamily="34" charset="0"/>
              </a:rPr>
              <a:t>hM</a:t>
            </a: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aus § 252 StPO auch ein Verbot der Vernehmung der </a:t>
            </a:r>
            <a:r>
              <a:rPr lang="de-DE" sz="3200" b="1" dirty="0" err="1">
                <a:latin typeface="Arial" panose="020B0604020202020204" pitchFamily="34" charset="0"/>
                <a:ea typeface="Calibri" panose="020F0502020204030204" pitchFamily="34" charset="0"/>
                <a:cs typeface="Arial" panose="020B0604020202020204" pitchFamily="34" charset="0"/>
              </a:rPr>
              <a:t>Verhörsperson</a:t>
            </a:r>
            <a:r>
              <a:rPr lang="de-DE" sz="3200" b="1"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25969586"/>
      </p:ext>
    </p:extLst>
  </p:cSld>
  <p:clrMapOvr>
    <a:masterClrMapping/>
  </p:clrMapOvr>
</p:sld>
</file>

<file path=ppt/slides/slide6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I. Voraussetzungen des § 252 StPO</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C hat Zeugnisverweigerungsrecht gemäß § 52 I Nr. 3 StPO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C hat vom Zeugnisverweigerungsrecht Gebrauch gemacht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Problem: </a:t>
            </a:r>
            <a:r>
              <a:rPr lang="de-DE" sz="3200" dirty="0">
                <a:latin typeface="Arial" panose="020B0604020202020204" pitchFamily="34" charset="0"/>
                <a:ea typeface="Calibri" panose="020F0502020204030204" pitchFamily="34" charset="0"/>
                <a:cs typeface="Arial" panose="020B0604020202020204" pitchFamily="34" charset="0"/>
              </a:rPr>
              <a:t>Hat sich C gegenüber den Polizeibeamten </a:t>
            </a:r>
            <a:r>
              <a:rPr lang="de-DE" sz="3200" b="1" dirty="0">
                <a:latin typeface="Arial" panose="020B0604020202020204" pitchFamily="34" charset="0"/>
                <a:ea typeface="Calibri" panose="020F0502020204030204" pitchFamily="34" charset="0"/>
                <a:cs typeface="Arial" panose="020B0604020202020204" pitchFamily="34" charset="0"/>
              </a:rPr>
              <a:t>in einer Vernehmung geäußert?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Vernehmung </a:t>
            </a:r>
            <a:r>
              <a:rPr lang="de-DE" sz="3200" dirty="0">
                <a:latin typeface="Arial" panose="020B0604020202020204" pitchFamily="34" charset="0"/>
                <a:ea typeface="Calibri" panose="020F0502020204030204" pitchFamily="34" charset="0"/>
                <a:cs typeface="Arial" panose="020B0604020202020204" pitchFamily="34" charset="0"/>
              </a:rPr>
              <a:t>= wenn der Vernehmende dem Vernommenen in amtlicher Funktion gegenübertritt und in dieser Eigenschaft von ihm Auskunft verlangt</a:t>
            </a:r>
          </a:p>
          <a:p>
            <a:pPr algn="just" defTabSz="900113">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Hier: </a:t>
            </a:r>
            <a:r>
              <a:rPr lang="de-DE" sz="3200" dirty="0">
                <a:latin typeface="Arial" panose="020B0604020202020204" pitchFamily="34" charset="0"/>
                <a:ea typeface="Calibri" panose="020F0502020204030204" pitchFamily="34" charset="0"/>
                <a:cs typeface="Arial" panose="020B0604020202020204" pitchFamily="34" charset="0"/>
              </a:rPr>
              <a:t>noch nicht der Fall</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8365540"/>
      </p:ext>
    </p:extLst>
  </p:cSld>
  <p:clrMapOvr>
    <a:masterClrMapping/>
  </p:clrMapOvr>
</p:sld>
</file>

<file path=ppt/slides/slide6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defTabSz="900113">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äußerte sich spontan</a:t>
            </a:r>
            <a:r>
              <a:rPr lang="de-DE" sz="3200" dirty="0">
                <a:latin typeface="Arial" panose="020B0604020202020204" pitchFamily="34" charset="0"/>
                <a:ea typeface="Calibri" panose="020F0502020204030204" pitchFamily="34" charset="0"/>
                <a:cs typeface="Arial" panose="020B0604020202020204" pitchFamily="34" charset="0"/>
              </a:rPr>
              <a:t>, ohne dass den Polizeibeamten die Identität der C bekannt war und sie Auskunft von ihr verlangt hatten. </a:t>
            </a:r>
          </a:p>
          <a:p>
            <a:pPr algn="just" defTabSz="900113">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(Spontanäußerung)</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Teile der Literatur:</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auch Spontanäußerungen sind von § 252 StPO erfasst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auch bei diesen Äußerungen wird ein Konflikt ausgelöst, den </a:t>
            </a:r>
            <a:br>
              <a:rPr lang="de-DE" sz="3200" dirty="0">
                <a:latin typeface="Arial" panose="020B0604020202020204" pitchFamily="34" charset="0"/>
                <a:ea typeface="Calibri" panose="020F0502020204030204" pitchFamily="34" charset="0"/>
                <a:cs typeface="Arial" panose="020B0604020202020204" pitchFamily="34" charset="0"/>
              </a:rPr>
            </a:br>
            <a:r>
              <a:rPr lang="de-DE" sz="3200" dirty="0">
                <a:latin typeface="Arial" panose="020B0604020202020204" pitchFamily="34" charset="0"/>
                <a:ea typeface="Calibri" panose="020F0502020204030204" pitchFamily="34" charset="0"/>
                <a:cs typeface="Arial" panose="020B0604020202020204" pitchFamily="34" charset="0"/>
              </a:rPr>
              <a:t>§ 252 StPO zugunsten des Zeugen lösen will</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2473128"/>
      </p:ext>
    </p:extLst>
  </p:cSld>
  <p:clrMapOvr>
    <a:masterClrMapping/>
  </p:clrMapOvr>
</p:sld>
</file>

<file path=ppt/slides/slide6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Danach: </a:t>
            </a:r>
            <a:r>
              <a:rPr lang="de-DE" sz="3200" dirty="0">
                <a:latin typeface="Arial" panose="020B0604020202020204" pitchFamily="34" charset="0"/>
                <a:ea typeface="Calibri" panose="020F0502020204030204" pitchFamily="34" charset="0"/>
                <a:cs typeface="Arial" panose="020B0604020202020204" pitchFamily="34" charset="0"/>
              </a:rPr>
              <a:t>Aussage der C darf nicht durch die Vernehmung der Polizeibeamten X und Y in die Hauptverhandlung eingeführt werden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Verstoß gegen § 252 StPO</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a:t>
            </a:r>
            <a:r>
              <a:rPr lang="de-DE" sz="3200" b="1" dirty="0" err="1">
                <a:latin typeface="Arial" panose="020B0604020202020204" pitchFamily="34" charset="0"/>
                <a:ea typeface="Calibri" panose="020F0502020204030204" pitchFamily="34" charset="0"/>
                <a:cs typeface="Arial" panose="020B0604020202020204" pitchFamily="34" charset="0"/>
              </a:rPr>
              <a:t>hM</a:t>
            </a:r>
            <a:r>
              <a:rPr lang="de-DE" sz="3200" b="1" dirty="0">
                <a:latin typeface="Arial" panose="020B0604020202020204" pitchFamily="34" charset="0"/>
                <a:ea typeface="Calibri" panose="020F0502020204030204" pitchFamily="34" charset="0"/>
                <a:cs typeface="Arial" panose="020B0604020202020204" pitchFamily="34" charset="0"/>
              </a:rPr>
              <a: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Spontanäußerungen</a:t>
            </a:r>
            <a:r>
              <a:rPr lang="de-DE" sz="3200" b="1" dirty="0">
                <a:latin typeface="Arial" panose="020B0604020202020204" pitchFamily="34" charset="0"/>
                <a:ea typeface="Calibri" panose="020F0502020204030204" pitchFamily="34" charset="0"/>
                <a:cs typeface="Arial" panose="020B0604020202020204" pitchFamily="34" charset="0"/>
              </a:rPr>
              <a:t> außerhalb einer Vernehmungssituation </a:t>
            </a:r>
            <a:r>
              <a:rPr lang="de-DE" sz="3200" dirty="0">
                <a:latin typeface="Arial" panose="020B0604020202020204" pitchFamily="34" charset="0"/>
                <a:ea typeface="Calibri" panose="020F0502020204030204" pitchFamily="34" charset="0"/>
                <a:cs typeface="Arial" panose="020B0604020202020204" pitchFamily="34" charset="0"/>
              </a:rPr>
              <a:t>hingegen verwertbar</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Nach dieser Auffassung: </a:t>
            </a:r>
            <a:r>
              <a:rPr lang="de-DE" sz="3200" dirty="0">
                <a:latin typeface="Arial" panose="020B0604020202020204" pitchFamily="34" charset="0"/>
                <a:ea typeface="Calibri" panose="020F0502020204030204" pitchFamily="34" charset="0"/>
                <a:cs typeface="Arial" panose="020B0604020202020204" pitchFamily="34" charset="0"/>
              </a:rPr>
              <a:t>Aussage der C darf durch Vernehmung der Polizeibeamten X und Y in die Hauptverhandlung eingeführt werden. </a:t>
            </a:r>
          </a:p>
        </p:txBody>
      </p:sp>
    </p:spTree>
    <p:extLst>
      <p:ext uri="{BB962C8B-B14F-4D97-AF65-F5344CB8AC3E}">
        <p14:creationId xmlns:p14="http://schemas.microsoft.com/office/powerpoint/2010/main" val="3078133371"/>
      </p:ext>
    </p:extLst>
  </p:cSld>
  <p:clrMapOvr>
    <a:masterClrMapping/>
  </p:clrMapOvr>
</p:sld>
</file>

<file path=ppt/slides/slide6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kein Verstoß gegen § 252 StPO</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Für </a:t>
            </a:r>
            <a:r>
              <a:rPr lang="de-DE" sz="3200" b="1" dirty="0" err="1">
                <a:latin typeface="Arial" panose="020B0604020202020204" pitchFamily="34" charset="0"/>
                <a:ea typeface="Calibri" panose="020F0502020204030204" pitchFamily="34" charset="0"/>
                <a:cs typeface="Arial" panose="020B0604020202020204" pitchFamily="34" charset="0"/>
              </a:rPr>
              <a:t>hM</a:t>
            </a:r>
            <a:r>
              <a:rPr lang="de-DE" sz="3200" b="1"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252 StPO an der Schnittstelle zwischen dem Schutz und der Rücksichtnahme auf Ehe und Familie (Art. 6 GG) und der Verpflichtung des Staates, Straftaten aufzuklären und wirksam zu bekämpfen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Verabsolutierung des einen oder des anderen Zwecks unangebracht. </a:t>
            </a:r>
          </a:p>
        </p:txBody>
      </p:sp>
    </p:spTree>
    <p:extLst>
      <p:ext uri="{BB962C8B-B14F-4D97-AF65-F5344CB8AC3E}">
        <p14:creationId xmlns:p14="http://schemas.microsoft.com/office/powerpoint/2010/main" val="3189206081"/>
      </p:ext>
    </p:extLst>
  </p:cSld>
  <p:clrMapOvr>
    <a:masterClrMapping/>
  </p:clrMapOvr>
</p:sld>
</file>

<file path=ppt/slides/slide6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Wenn Literaturansicht richtig wäre: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müssten konsequenterweise auch Gespräche mit Privatpersonen  von § 252 StPO erfasst werden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 252 StPO </a:t>
            </a:r>
            <a:r>
              <a:rPr lang="de-DE" sz="3200" dirty="0">
                <a:latin typeface="Arial" panose="020B0604020202020204" pitchFamily="34" charset="0"/>
                <a:ea typeface="Calibri" panose="020F0502020204030204" pitchFamily="34" charset="0"/>
                <a:cs typeface="Arial" panose="020B0604020202020204" pitchFamily="34" charset="0"/>
              </a:rPr>
              <a:t>bezweckt aber </a:t>
            </a:r>
            <a:r>
              <a:rPr lang="de-DE" sz="3200" b="1" dirty="0">
                <a:latin typeface="Arial" panose="020B0604020202020204" pitchFamily="34" charset="0"/>
                <a:ea typeface="Calibri" panose="020F0502020204030204" pitchFamily="34" charset="0"/>
                <a:cs typeface="Arial" panose="020B0604020202020204" pitchFamily="34" charset="0"/>
              </a:rPr>
              <a:t>nur die Absicherung der Zeugnisverweigerungsrechte aus §§ 52 ff. StPO</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Sie gelten nur im Rahmen von Vernehmungen </a:t>
            </a:r>
            <a:r>
              <a:rPr lang="de-DE" sz="3200" dirty="0">
                <a:latin typeface="Arial" panose="020B0604020202020204" pitchFamily="34" charset="0"/>
                <a:ea typeface="Calibri" panose="020F0502020204030204" pitchFamily="34" charset="0"/>
                <a:cs typeface="Arial" panose="020B0604020202020204" pitchFamily="34" charset="0"/>
              </a:rPr>
              <a:t>durch die dazu befugten Strafverfolgungsbehörden.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Ergebnis: </a:t>
            </a:r>
            <a:r>
              <a:rPr lang="de-DE" sz="3200" dirty="0">
                <a:latin typeface="Arial" panose="020B0604020202020204" pitchFamily="34" charset="0"/>
                <a:ea typeface="Calibri" panose="020F0502020204030204" pitchFamily="34" charset="0"/>
                <a:cs typeface="Arial" panose="020B0604020202020204" pitchFamily="34" charset="0"/>
              </a:rPr>
              <a:t>Äußerung der C kann durch Vernehmung der Polizeibeamten X und Y in die Hauptverhandlung eingeführt werden.</a:t>
            </a:r>
          </a:p>
        </p:txBody>
      </p:sp>
    </p:spTree>
    <p:extLst>
      <p:ext uri="{BB962C8B-B14F-4D97-AF65-F5344CB8AC3E}">
        <p14:creationId xmlns:p14="http://schemas.microsoft.com/office/powerpoint/2010/main" val="1519031226"/>
      </p:ext>
    </p:extLst>
  </p:cSld>
  <p:clrMapOvr>
    <a:masterClrMapping/>
  </p:clrMapOvr>
</p:sld>
</file>

<file path=ppt/slides/slide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Bei einem erschlichenen Einverständnis: fehlt an einer bewussten und freiwilligen Disposition des Hausrechtsinhabers </a:t>
            </a:r>
          </a:p>
          <a:p>
            <a:pPr algn="just">
              <a:lnSpc>
                <a:spcPct val="115000"/>
              </a:lnSpc>
              <a:spcAft>
                <a:spcPts val="1000"/>
              </a:spcAft>
            </a:pPr>
            <a:r>
              <a:rPr lang="de-DE" sz="3200" b="1" dirty="0" err="1">
                <a:latin typeface="Arial" panose="020B0604020202020204" pitchFamily="34" charset="0"/>
                <a:ea typeface="Calibri" panose="020F0502020204030204" pitchFamily="34" charset="0"/>
                <a:cs typeface="Arial" panose="020B0604020202020204" pitchFamily="34" charset="0"/>
              </a:rPr>
              <a:t>hM</a:t>
            </a:r>
            <a:r>
              <a:rPr lang="de-DE" sz="3200" b="1" dirty="0">
                <a:latin typeface="Arial" panose="020B0604020202020204" pitchFamily="34" charset="0"/>
                <a:ea typeface="Calibri" panose="020F0502020204030204" pitchFamily="34" charset="0"/>
                <a:cs typeface="Arial" panose="020B0604020202020204" pitchFamily="34" charset="0"/>
              </a:rPr>
              <a:t>: </a:t>
            </a:r>
            <a:r>
              <a:rPr lang="de-DE" sz="3200" dirty="0">
                <a:latin typeface="Arial" panose="020B0604020202020204" pitchFamily="34" charset="0"/>
                <a:ea typeface="Calibri" panose="020F0502020204030204" pitchFamily="34" charset="0"/>
                <a:cs typeface="Arial" panose="020B0604020202020204" pitchFamily="34" charset="0"/>
              </a:rPr>
              <a:t>Irrtum des Hausrechtsinhabers bei Vorliegen eines kommunikativen Kontakts zwischen Täter und Opfer unerheblich.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dieser Ansicht: § 123 StGB schützt nur den tatsächlich erklärten Willen, nicht aber die irrtumsfreie Willensbildung. </a:t>
            </a:r>
          </a:p>
          <a:p>
            <a:pPr algn="just">
              <a:lnSpc>
                <a:spcPct val="115000"/>
              </a:lnSpc>
              <a:spcAft>
                <a:spcPts val="1000"/>
              </a:spcAft>
            </a:pPr>
            <a:r>
              <a:rPr lang="de-DE" sz="3200" dirty="0" err="1">
                <a:latin typeface="Arial" panose="020B0604020202020204" pitchFamily="34" charset="0"/>
                <a:ea typeface="Calibri" panose="020F0502020204030204" pitchFamily="34" charset="0"/>
                <a:cs typeface="Arial" panose="020B0604020202020204" pitchFamily="34" charset="0"/>
              </a:rPr>
              <a:t>hM</a:t>
            </a:r>
            <a:r>
              <a:rPr lang="de-DE" sz="3200" dirty="0">
                <a:latin typeface="Arial" panose="020B0604020202020204" pitchFamily="34" charset="0"/>
                <a:ea typeface="Calibri" panose="020F0502020204030204" pitchFamily="34" charset="0"/>
                <a:cs typeface="Arial" panose="020B0604020202020204" pitchFamily="34" charset="0"/>
              </a:rPr>
              <a:t> plausibel: anderenfalls wird der Anwendungsbereich der Norm über das kriminal-politisch Notwendige ausgedehnt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Für einen Rückgriff mutmaßlichen oder hypothetischen Willen kein Raum, wo der Berechtigte seinen wirklichen Willen erklärt </a:t>
            </a:r>
          </a:p>
        </p:txBody>
      </p:sp>
    </p:spTree>
    <p:extLst>
      <p:ext uri="{BB962C8B-B14F-4D97-AF65-F5344CB8AC3E}">
        <p14:creationId xmlns:p14="http://schemas.microsoft.com/office/powerpoint/2010/main" val="1564113754"/>
      </p:ext>
    </p:extLst>
  </p:cSld>
  <p:clrMapOvr>
    <a:masterClrMapping/>
  </p:clrMapOvr>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der Gegenansicht vom wirklichen Willen abweichender „wahrer Wille hingegen bloße Fiktion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Ergebnis:</a:t>
            </a:r>
            <a:r>
              <a:rPr lang="de-DE" sz="3200" dirty="0">
                <a:latin typeface="Arial" panose="020B0604020202020204" pitchFamily="34" charset="0"/>
                <a:ea typeface="Calibri" panose="020F0502020204030204" pitchFamily="34" charset="0"/>
                <a:cs typeface="Arial" panose="020B0604020202020204" pitchFamily="34" charset="0"/>
              </a:rPr>
              <a:t> § 123 I StGB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(versuchter Diebstahl / versuchte räuberische Erpressung durch Eindringen in die Wohnung? -, da M die Wohnung lediglich „auskundschaften“ wollte)</a:t>
            </a:r>
            <a:endParaRPr lang="de-DE" sz="3200" b="1" u="sng"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3232433"/>
      </p:ext>
    </p:extLst>
  </p:cSld>
  <p:clrMapOvr>
    <a:masterClrMapping/>
  </p:clrMapOvr>
</p:sld>
</file>

<file path=ppt/slides/slide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Inhaltsplatzhalter 2" descr="" title=""/>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Diebstahl in einem besonders schweren Fall (§§ 242 I, 243 I 2 Nr. 2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Objektiver Tatbestand</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Fahrrad = beweglicher körperlicher Gegenstand, im Eigentum einer anderen Person des </a:t>
            </a:r>
            <a:r>
              <a:rPr lang="de-DE" sz="3200" dirty="0" err="1">
                <a:latin typeface="Arial" panose="020B0604020202020204" pitchFamily="34" charset="0"/>
                <a:ea typeface="Calibri" panose="020F0502020204030204" pitchFamily="34" charset="0"/>
                <a:cs typeface="Arial" panose="020B0604020202020204" pitchFamily="34" charset="0"/>
              </a:rPr>
              <a:t>Dund</a:t>
            </a:r>
            <a:r>
              <a:rPr lang="de-DE" sz="3200" dirty="0">
                <a:latin typeface="Arial" panose="020B0604020202020204" pitchFamily="34" charset="0"/>
                <a:ea typeface="Calibri" panose="020F0502020204030204" pitchFamily="34" charset="0"/>
                <a:cs typeface="Arial" panose="020B0604020202020204" pitchFamily="34" charset="0"/>
              </a:rPr>
              <a:t> damit für M fremd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Wegnahme?</a:t>
            </a:r>
          </a:p>
          <a:p>
            <a:pPr algn="just">
              <a:lnSpc>
                <a:spcPct val="115000"/>
              </a:lnSpc>
              <a:spcAft>
                <a:spcPts val="1000"/>
              </a:spcAft>
            </a:pPr>
            <a:r>
              <a:rPr lang="de-DE" sz="3200" dirty="0" err="1">
                <a:latin typeface="Arial" panose="020B0604020202020204" pitchFamily="34" charset="0"/>
                <a:ea typeface="Calibri" panose="020F0502020204030204" pitchFamily="34" charset="0"/>
                <a:cs typeface="Arial" panose="020B0604020202020204" pitchFamily="34" charset="0"/>
              </a:rPr>
              <a:t>aa</a:t>
            </a:r>
            <a:r>
              <a:rPr lang="de-DE" sz="3200" dirty="0">
                <a:latin typeface="Arial" panose="020B0604020202020204" pitchFamily="34" charset="0"/>
                <a:ea typeface="Calibri" panose="020F0502020204030204" pitchFamily="34" charset="0"/>
                <a:cs typeface="Arial" panose="020B0604020202020204" pitchFamily="34" charset="0"/>
              </a:rPr>
              <a:t>) Gewahrsam?</a:t>
            </a:r>
          </a:p>
        </p:txBody>
      </p:sp>
    </p:spTree>
    <p:extLst>
      <p:ext uri="{BB962C8B-B14F-4D97-AF65-F5344CB8AC3E}">
        <p14:creationId xmlns:p14="http://schemas.microsoft.com/office/powerpoint/2010/main" val="861801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 G E R M A N Y _ C L I E N T ! 1 2 8 0 6 8 0 7 . 1 < / d o c u m e n t i d >  
     < s e n d e r i d > T O E P E L F < / s e n d e r i d >  
     < s e n d e r e m a i l > F R I E D R I C H . T O E P E L @ D E N T O N S . C O M < / s e n d e r e m a i l >  
     < l a s t m o d i f i e d > 2 0 2 2 - 0 2 - 1 4 T 1 2 : 3 6 : 0 1 . 0 0 0 0 0 0 0 + 0 1 : 0 0 < / l a s t m o d i f i e d >  
     < d a t a b a s e > G E R M A N Y _ C L I E N T < / d a t a b a s e >  
 < / p r o p e r t i e s > 
</file>

<file path=customXml/itemProps1.xml><?xml version="1.0" encoding="utf-8"?>
<ds:datastoreItem xmlns:ds="http://schemas.openxmlformats.org/officeDocument/2006/customXml" ds:itemID="{BC98B4D9-8A36-4CE3-9578-53226D30CC91}">
  <ds:schemaRefs>
    <ds:schemaRef ds:uri="http://www.imanage.com/work/xmlschema"/>
  </ds:schemaRefs>
</ds:datastoreItem>
</file>

<file path=docProps/app.xml><?xml version="1.0" encoding="utf-8"?>
<ap:Properties xmlns:vt="http://schemas.openxmlformats.org/officeDocument/2006/docPropsVTypes" xmlns:ap="http://schemas.openxmlformats.org/officeDocument/2006/extended-properties">
  <ap:Words>7899</ap:Words>
  <ap:Paragraphs>515</ap:Paragraphs>
</ap:Properties>
</file>

<file path=docProps/core.xml><?xml version="1.0" encoding="utf-8"?>
<coreProperties xmlns:dc="http://purl.org/dc/elements/1.1/" xmlns:dcterms="http://purl.org/dc/terms/" xmlns:xsi="http://www.w3.org/2001/XMLSchema-instance" xmlns="http://schemas.openxmlformats.org/package/2006/metadata/core-properties">
  <lastPrinted>1899-12-31T23:00:00.0000000Z</lastPrinted>
  <dcterms:created xsi:type="dcterms:W3CDTF">1899-12-31T23:00:00.0000000Z</dcterms:created>
  <dcterms:modified xsi:type="dcterms:W3CDTF">1899-12-31T23:00:00.0000000Z</dcterms:modified>
</coreProperties>
</file>