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2"/>
  </p:sldMasterIdLst>
  <p:notesMasterIdLst>
    <p:notesMasterId r:id="rId56"/>
  </p:notesMasterIdLst>
  <p:sldIdLst>
    <p:sldId id="256" r:id="rId3"/>
    <p:sldId id="258" r:id="rId4"/>
    <p:sldId id="257" r:id="rId5"/>
    <p:sldId id="535" r:id="rId6"/>
    <p:sldId id="536" r:id="rId7"/>
    <p:sldId id="537" r:id="rId8"/>
    <p:sldId id="538" r:id="rId9"/>
    <p:sldId id="539" r:id="rId10"/>
    <p:sldId id="540" r:id="rId11"/>
    <p:sldId id="541" r:id="rId12"/>
    <p:sldId id="542" r:id="rId13"/>
    <p:sldId id="543" r:id="rId14"/>
    <p:sldId id="545" r:id="rId15"/>
    <p:sldId id="544" r:id="rId16"/>
    <p:sldId id="546" r:id="rId17"/>
    <p:sldId id="547" r:id="rId18"/>
    <p:sldId id="548" r:id="rId19"/>
    <p:sldId id="549" r:id="rId20"/>
    <p:sldId id="550" r:id="rId21"/>
    <p:sldId id="551" r:id="rId22"/>
    <p:sldId id="552" r:id="rId23"/>
    <p:sldId id="554" r:id="rId24"/>
    <p:sldId id="553" r:id="rId25"/>
    <p:sldId id="555" r:id="rId26"/>
    <p:sldId id="556" r:id="rId27"/>
    <p:sldId id="557" r:id="rId28"/>
    <p:sldId id="558" r:id="rId29"/>
    <p:sldId id="559" r:id="rId30"/>
    <p:sldId id="560" r:id="rId31"/>
    <p:sldId id="561" r:id="rId32"/>
    <p:sldId id="562" r:id="rId33"/>
    <p:sldId id="563" r:id="rId34"/>
    <p:sldId id="565" r:id="rId35"/>
    <p:sldId id="564" r:id="rId36"/>
    <p:sldId id="566" r:id="rId37"/>
    <p:sldId id="567" r:id="rId38"/>
    <p:sldId id="569" r:id="rId39"/>
    <p:sldId id="568" r:id="rId40"/>
    <p:sldId id="570" r:id="rId41"/>
    <p:sldId id="571" r:id="rId42"/>
    <p:sldId id="572" r:id="rId43"/>
    <p:sldId id="573" r:id="rId44"/>
    <p:sldId id="574" r:id="rId45"/>
    <p:sldId id="575" r:id="rId46"/>
    <p:sldId id="576" r:id="rId47"/>
    <p:sldId id="577" r:id="rId48"/>
    <p:sldId id="578" r:id="rId49"/>
    <p:sldId id="579" r:id="rId50"/>
    <p:sldId id="580" r:id="rId51"/>
    <p:sldId id="581" r:id="rId52"/>
    <p:sldId id="582" r:id="rId53"/>
    <p:sldId id="583" r:id="rId54"/>
    <p:sldId id="584" r:id="rId5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C72CAA-2A49-40F8-969E-B4271BF1341B}" v="5274" dt="2025-01-26T19:49:12.86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63" autoAdjust="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epel, Friedrich" userId="5dc3ac7e-7acf-48f5-b2e3-64ccfa4b8754" providerId="ADAL" clId="{9FC72CAA-2A49-40F8-969E-B4271BF1341B}"/>
    <pc:docChg chg="undo redo custSel addSld delSld modSld sldOrd">
      <pc:chgData name="Toepel, Friedrich" userId="5dc3ac7e-7acf-48f5-b2e3-64ccfa4b8754" providerId="ADAL" clId="{9FC72CAA-2A49-40F8-969E-B4271BF1341B}" dt="2025-01-26T19:50:08.516" v="5740" actId="113"/>
      <pc:docMkLst>
        <pc:docMk/>
      </pc:docMkLst>
      <pc:sldChg chg="addSp modSp modAnim">
        <pc:chgData name="Toepel, Friedrich" userId="5dc3ac7e-7acf-48f5-b2e3-64ccfa4b8754" providerId="ADAL" clId="{9FC72CAA-2A49-40F8-969E-B4271BF1341B}" dt="2025-01-18T21:51:00.321" v="954" actId="6549"/>
        <pc:sldMkLst>
          <pc:docMk/>
          <pc:sldMk cId="3581274947" sldId="414"/>
        </pc:sldMkLst>
        <pc:spChg chg="mod">
          <ac:chgData name="Toepel, Friedrich" userId="5dc3ac7e-7acf-48f5-b2e3-64ccfa4b8754" providerId="ADAL" clId="{9FC72CAA-2A49-40F8-969E-B4271BF1341B}" dt="2025-01-18T21:51:00.321" v="954" actId="6549"/>
          <ac:spMkLst>
            <pc:docMk/>
            <pc:sldMk cId="3581274947" sldId="414"/>
            <ac:spMk id="3" creationId="{00000000-0000-0000-0000-000000000000}"/>
          </ac:spMkLst>
        </pc:spChg>
        <pc:spChg chg="add mod">
          <ac:chgData name="Toepel, Friedrich" userId="5dc3ac7e-7acf-48f5-b2e3-64ccfa4b8754" providerId="ADAL" clId="{9FC72CAA-2A49-40F8-969E-B4271BF1341B}" dt="2025-01-18T21:48:46.423" v="926"/>
          <ac:spMkLst>
            <pc:docMk/>
            <pc:sldMk cId="3581274947" sldId="414"/>
            <ac:spMk id="7" creationId="{EB76C257-B3BA-F092-C888-B09EBAA277F9}"/>
          </ac:spMkLst>
        </pc:spChg>
        <pc:spChg chg="add mod">
          <ac:chgData name="Toepel, Friedrich" userId="5dc3ac7e-7acf-48f5-b2e3-64ccfa4b8754" providerId="ADAL" clId="{9FC72CAA-2A49-40F8-969E-B4271BF1341B}" dt="2025-01-18T21:48:46.423" v="926"/>
          <ac:spMkLst>
            <pc:docMk/>
            <pc:sldMk cId="3581274947" sldId="414"/>
            <ac:spMk id="8" creationId="{46E41718-C06C-C715-A619-B1D371E1558B}"/>
          </ac:spMkLst>
        </pc:spChg>
        <pc:spChg chg="add mod">
          <ac:chgData name="Toepel, Friedrich" userId="5dc3ac7e-7acf-48f5-b2e3-64ccfa4b8754" providerId="ADAL" clId="{9FC72CAA-2A49-40F8-969E-B4271BF1341B}" dt="2025-01-18T21:48:46.423" v="926"/>
          <ac:spMkLst>
            <pc:docMk/>
            <pc:sldMk cId="3581274947" sldId="414"/>
            <ac:spMk id="9" creationId="{E929D7A0-B55C-3E61-2056-44EC761E111D}"/>
          </ac:spMkLst>
        </pc:spChg>
        <pc:spChg chg="add mod">
          <ac:chgData name="Toepel, Friedrich" userId="5dc3ac7e-7acf-48f5-b2e3-64ccfa4b8754" providerId="ADAL" clId="{9FC72CAA-2A49-40F8-969E-B4271BF1341B}" dt="2025-01-18T21:50:01.276" v="944"/>
          <ac:spMkLst>
            <pc:docMk/>
            <pc:sldMk cId="3581274947" sldId="414"/>
            <ac:spMk id="14" creationId="{0341F3BB-B0A2-B1D6-F750-D07FBEBB717E}"/>
          </ac:spMkLst>
        </pc:spChg>
        <pc:spChg chg="add mod">
          <ac:chgData name="Toepel, Friedrich" userId="5dc3ac7e-7acf-48f5-b2e3-64ccfa4b8754" providerId="ADAL" clId="{9FC72CAA-2A49-40F8-969E-B4271BF1341B}" dt="2025-01-18T21:50:01.276" v="944"/>
          <ac:spMkLst>
            <pc:docMk/>
            <pc:sldMk cId="3581274947" sldId="414"/>
            <ac:spMk id="15" creationId="{6012CBD0-402A-3228-5529-F307D08FC593}"/>
          </ac:spMkLst>
        </pc:spChg>
        <pc:spChg chg="add mod">
          <ac:chgData name="Toepel, Friedrich" userId="5dc3ac7e-7acf-48f5-b2e3-64ccfa4b8754" providerId="ADAL" clId="{9FC72CAA-2A49-40F8-969E-B4271BF1341B}" dt="2025-01-18T21:50:01.276" v="944"/>
          <ac:spMkLst>
            <pc:docMk/>
            <pc:sldMk cId="3581274947" sldId="414"/>
            <ac:spMk id="16" creationId="{F7103D4F-FFA0-5DD0-E772-4CF60BA04C75}"/>
          </ac:spMkLst>
        </pc:spChg>
        <pc:graphicFrameChg chg="add mod">
          <ac:chgData name="Toepel, Friedrich" userId="5dc3ac7e-7acf-48f5-b2e3-64ccfa4b8754" providerId="ADAL" clId="{9FC72CAA-2A49-40F8-969E-B4271BF1341B}" dt="2025-01-18T21:48:44.839" v="925"/>
          <ac:graphicFrameMkLst>
            <pc:docMk/>
            <pc:sldMk cId="3581274947" sldId="414"/>
            <ac:graphicFrameMk id="2" creationId="{B2D4349A-D547-7DDC-F537-0D92D287C653}"/>
          </ac:graphicFrameMkLst>
        </pc:graphicFrameChg>
        <pc:graphicFrameChg chg="add mod">
          <ac:chgData name="Toepel, Friedrich" userId="5dc3ac7e-7acf-48f5-b2e3-64ccfa4b8754" providerId="ADAL" clId="{9FC72CAA-2A49-40F8-969E-B4271BF1341B}" dt="2025-01-18T21:48:44.839" v="925"/>
          <ac:graphicFrameMkLst>
            <pc:docMk/>
            <pc:sldMk cId="3581274947" sldId="414"/>
            <ac:graphicFrameMk id="4" creationId="{5A27F7A6-98DA-ED40-9184-8F6448789310}"/>
          </ac:graphicFrameMkLst>
        </pc:graphicFrameChg>
        <pc:graphicFrameChg chg="add mod">
          <ac:chgData name="Toepel, Friedrich" userId="5dc3ac7e-7acf-48f5-b2e3-64ccfa4b8754" providerId="ADAL" clId="{9FC72CAA-2A49-40F8-969E-B4271BF1341B}" dt="2025-01-18T21:48:44.839" v="925"/>
          <ac:graphicFrameMkLst>
            <pc:docMk/>
            <pc:sldMk cId="3581274947" sldId="414"/>
            <ac:graphicFrameMk id="5" creationId="{3A0C2C4D-99AC-71A0-411F-C05E7392C6D9}"/>
          </ac:graphicFrameMkLst>
        </pc:graphicFrameChg>
        <pc:graphicFrameChg chg="add mod">
          <ac:chgData name="Toepel, Friedrich" userId="5dc3ac7e-7acf-48f5-b2e3-64ccfa4b8754" providerId="ADAL" clId="{9FC72CAA-2A49-40F8-969E-B4271BF1341B}" dt="2025-01-18T21:48:44.839" v="925"/>
          <ac:graphicFrameMkLst>
            <pc:docMk/>
            <pc:sldMk cId="3581274947" sldId="414"/>
            <ac:graphicFrameMk id="6" creationId="{9E775C26-1A27-66D3-7826-70D71B430E31}"/>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0" creationId="{214DE5AA-CDF7-80C4-B81E-2F8AE072EBB5}"/>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1" creationId="{49435172-1F07-626D-635E-312D2FCBBE51}"/>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2" creationId="{69848221-B42A-F504-AB37-CBCEAD502034}"/>
          </ac:graphicFrameMkLst>
        </pc:graphicFrameChg>
        <pc:graphicFrameChg chg="add mod">
          <ac:chgData name="Toepel, Friedrich" userId="5dc3ac7e-7acf-48f5-b2e3-64ccfa4b8754" providerId="ADAL" clId="{9FC72CAA-2A49-40F8-969E-B4271BF1341B}" dt="2025-01-18T21:49:58.713" v="943"/>
          <ac:graphicFrameMkLst>
            <pc:docMk/>
            <pc:sldMk cId="3581274947" sldId="414"/>
            <ac:graphicFrameMk id="13" creationId="{5EC60DA3-C75D-CC10-2D5D-080668AC2A8B}"/>
          </ac:graphicFrameMkLst>
        </pc:graphicFrameChg>
      </pc:sldChg>
      <pc:sldChg chg="del">
        <pc:chgData name="Toepel, Friedrich" userId="5dc3ac7e-7acf-48f5-b2e3-64ccfa4b8754" providerId="ADAL" clId="{9FC72CAA-2A49-40F8-969E-B4271BF1341B}" dt="2025-01-18T23:30:13.538" v="2660" actId="47"/>
        <pc:sldMkLst>
          <pc:docMk/>
          <pc:sldMk cId="1779789141" sldId="415"/>
        </pc:sldMkLst>
      </pc:sldChg>
      <pc:sldChg chg="del">
        <pc:chgData name="Toepel, Friedrich" userId="5dc3ac7e-7acf-48f5-b2e3-64ccfa4b8754" providerId="ADAL" clId="{9FC72CAA-2A49-40F8-969E-B4271BF1341B}" dt="2025-01-18T23:30:14.281" v="2661" actId="47"/>
        <pc:sldMkLst>
          <pc:docMk/>
          <pc:sldMk cId="339523907" sldId="416"/>
        </pc:sldMkLst>
      </pc:sldChg>
      <pc:sldChg chg="del">
        <pc:chgData name="Toepel, Friedrich" userId="5dc3ac7e-7acf-48f5-b2e3-64ccfa4b8754" providerId="ADAL" clId="{9FC72CAA-2A49-40F8-969E-B4271BF1341B}" dt="2025-01-18T23:30:14.799" v="2662" actId="47"/>
        <pc:sldMkLst>
          <pc:docMk/>
          <pc:sldMk cId="3635008336" sldId="417"/>
        </pc:sldMkLst>
      </pc:sldChg>
      <pc:sldChg chg="del">
        <pc:chgData name="Toepel, Friedrich" userId="5dc3ac7e-7acf-48f5-b2e3-64ccfa4b8754" providerId="ADAL" clId="{9FC72CAA-2A49-40F8-969E-B4271BF1341B}" dt="2025-01-18T23:30:15.044" v="2663" actId="47"/>
        <pc:sldMkLst>
          <pc:docMk/>
          <pc:sldMk cId="300453410" sldId="418"/>
        </pc:sldMkLst>
      </pc:sldChg>
      <pc:sldChg chg="del">
        <pc:chgData name="Toepel, Friedrich" userId="5dc3ac7e-7acf-48f5-b2e3-64ccfa4b8754" providerId="ADAL" clId="{9FC72CAA-2A49-40F8-969E-B4271BF1341B}" dt="2025-01-18T23:30:15.759" v="2664" actId="47"/>
        <pc:sldMkLst>
          <pc:docMk/>
          <pc:sldMk cId="496076348" sldId="419"/>
        </pc:sldMkLst>
      </pc:sldChg>
      <pc:sldChg chg="del">
        <pc:chgData name="Toepel, Friedrich" userId="5dc3ac7e-7acf-48f5-b2e3-64ccfa4b8754" providerId="ADAL" clId="{9FC72CAA-2A49-40F8-969E-B4271BF1341B}" dt="2025-01-18T23:30:16.241" v="2665" actId="47"/>
        <pc:sldMkLst>
          <pc:docMk/>
          <pc:sldMk cId="2922274221" sldId="420"/>
        </pc:sldMkLst>
      </pc:sldChg>
      <pc:sldChg chg="del">
        <pc:chgData name="Toepel, Friedrich" userId="5dc3ac7e-7acf-48f5-b2e3-64ccfa4b8754" providerId="ADAL" clId="{9FC72CAA-2A49-40F8-969E-B4271BF1341B}" dt="2025-01-18T23:30:16.468" v="2666" actId="47"/>
        <pc:sldMkLst>
          <pc:docMk/>
          <pc:sldMk cId="1809209657" sldId="421"/>
        </pc:sldMkLst>
      </pc:sldChg>
      <pc:sldChg chg="del">
        <pc:chgData name="Toepel, Friedrich" userId="5dc3ac7e-7acf-48f5-b2e3-64ccfa4b8754" providerId="ADAL" clId="{9FC72CAA-2A49-40F8-969E-B4271BF1341B}" dt="2025-01-18T23:30:16.738" v="2667" actId="47"/>
        <pc:sldMkLst>
          <pc:docMk/>
          <pc:sldMk cId="2477293031" sldId="422"/>
        </pc:sldMkLst>
      </pc:sldChg>
      <pc:sldChg chg="del">
        <pc:chgData name="Toepel, Friedrich" userId="5dc3ac7e-7acf-48f5-b2e3-64ccfa4b8754" providerId="ADAL" clId="{9FC72CAA-2A49-40F8-969E-B4271BF1341B}" dt="2025-01-18T23:30:17.288" v="2668" actId="47"/>
        <pc:sldMkLst>
          <pc:docMk/>
          <pc:sldMk cId="3458122303" sldId="423"/>
        </pc:sldMkLst>
      </pc:sldChg>
      <pc:sldChg chg="del">
        <pc:chgData name="Toepel, Friedrich" userId="5dc3ac7e-7acf-48f5-b2e3-64ccfa4b8754" providerId="ADAL" clId="{9FC72CAA-2A49-40F8-969E-B4271BF1341B}" dt="2025-01-18T23:30:17.512" v="2669" actId="47"/>
        <pc:sldMkLst>
          <pc:docMk/>
          <pc:sldMk cId="1322427360" sldId="424"/>
        </pc:sldMkLst>
      </pc:sldChg>
      <pc:sldChg chg="del">
        <pc:chgData name="Toepel, Friedrich" userId="5dc3ac7e-7acf-48f5-b2e3-64ccfa4b8754" providerId="ADAL" clId="{9FC72CAA-2A49-40F8-969E-B4271BF1341B}" dt="2025-01-18T23:30:17.998" v="2670" actId="47"/>
        <pc:sldMkLst>
          <pc:docMk/>
          <pc:sldMk cId="2619408037" sldId="425"/>
        </pc:sldMkLst>
      </pc:sldChg>
      <pc:sldChg chg="del">
        <pc:chgData name="Toepel, Friedrich" userId="5dc3ac7e-7acf-48f5-b2e3-64ccfa4b8754" providerId="ADAL" clId="{9FC72CAA-2A49-40F8-969E-B4271BF1341B}" dt="2025-01-18T23:30:18.439" v="2671" actId="47"/>
        <pc:sldMkLst>
          <pc:docMk/>
          <pc:sldMk cId="975890417" sldId="426"/>
        </pc:sldMkLst>
      </pc:sldChg>
      <pc:sldChg chg="del">
        <pc:chgData name="Toepel, Friedrich" userId="5dc3ac7e-7acf-48f5-b2e3-64ccfa4b8754" providerId="ADAL" clId="{9FC72CAA-2A49-40F8-969E-B4271BF1341B}" dt="2025-01-18T23:30:18.720" v="2672" actId="47"/>
        <pc:sldMkLst>
          <pc:docMk/>
          <pc:sldMk cId="722709776" sldId="427"/>
        </pc:sldMkLst>
      </pc:sldChg>
      <pc:sldChg chg="del">
        <pc:chgData name="Toepel, Friedrich" userId="5dc3ac7e-7acf-48f5-b2e3-64ccfa4b8754" providerId="ADAL" clId="{9FC72CAA-2A49-40F8-969E-B4271BF1341B}" dt="2025-01-18T23:30:19.439" v="2673" actId="47"/>
        <pc:sldMkLst>
          <pc:docMk/>
          <pc:sldMk cId="3196857996" sldId="428"/>
        </pc:sldMkLst>
      </pc:sldChg>
      <pc:sldChg chg="del">
        <pc:chgData name="Toepel, Friedrich" userId="5dc3ac7e-7acf-48f5-b2e3-64ccfa4b8754" providerId="ADAL" clId="{9FC72CAA-2A49-40F8-969E-B4271BF1341B}" dt="2025-01-18T23:30:19.740" v="2674" actId="47"/>
        <pc:sldMkLst>
          <pc:docMk/>
          <pc:sldMk cId="1805793424" sldId="429"/>
        </pc:sldMkLst>
      </pc:sldChg>
      <pc:sldChg chg="del">
        <pc:chgData name="Toepel, Friedrich" userId="5dc3ac7e-7acf-48f5-b2e3-64ccfa4b8754" providerId="ADAL" clId="{9FC72CAA-2A49-40F8-969E-B4271BF1341B}" dt="2025-01-18T23:30:21.735" v="2675" actId="47"/>
        <pc:sldMkLst>
          <pc:docMk/>
          <pc:sldMk cId="3581536722" sldId="430"/>
        </pc:sldMkLst>
      </pc:sldChg>
      <pc:sldChg chg="del">
        <pc:chgData name="Toepel, Friedrich" userId="5dc3ac7e-7acf-48f5-b2e3-64ccfa4b8754" providerId="ADAL" clId="{9FC72CAA-2A49-40F8-969E-B4271BF1341B}" dt="2025-01-18T23:30:21.925" v="2676" actId="47"/>
        <pc:sldMkLst>
          <pc:docMk/>
          <pc:sldMk cId="2075650590" sldId="431"/>
        </pc:sldMkLst>
      </pc:sldChg>
      <pc:sldChg chg="del">
        <pc:chgData name="Toepel, Friedrich" userId="5dc3ac7e-7acf-48f5-b2e3-64ccfa4b8754" providerId="ADAL" clId="{9FC72CAA-2A49-40F8-969E-B4271BF1341B}" dt="2025-01-18T23:30:22.473" v="2677" actId="47"/>
        <pc:sldMkLst>
          <pc:docMk/>
          <pc:sldMk cId="826207326" sldId="432"/>
        </pc:sldMkLst>
      </pc:sldChg>
      <pc:sldChg chg="del">
        <pc:chgData name="Toepel, Friedrich" userId="5dc3ac7e-7acf-48f5-b2e3-64ccfa4b8754" providerId="ADAL" clId="{9FC72CAA-2A49-40F8-969E-B4271BF1341B}" dt="2025-01-18T23:30:22.666" v="2678" actId="47"/>
        <pc:sldMkLst>
          <pc:docMk/>
          <pc:sldMk cId="3014429957" sldId="433"/>
        </pc:sldMkLst>
      </pc:sldChg>
      <pc:sldChg chg="del">
        <pc:chgData name="Toepel, Friedrich" userId="5dc3ac7e-7acf-48f5-b2e3-64ccfa4b8754" providerId="ADAL" clId="{9FC72CAA-2A49-40F8-969E-B4271BF1341B}" dt="2025-01-18T23:30:22.864" v="2679" actId="47"/>
        <pc:sldMkLst>
          <pc:docMk/>
          <pc:sldMk cId="3159167543" sldId="434"/>
        </pc:sldMkLst>
      </pc:sldChg>
      <pc:sldChg chg="del">
        <pc:chgData name="Toepel, Friedrich" userId="5dc3ac7e-7acf-48f5-b2e3-64ccfa4b8754" providerId="ADAL" clId="{9FC72CAA-2A49-40F8-969E-B4271BF1341B}" dt="2025-01-18T23:30:23.395" v="2680" actId="47"/>
        <pc:sldMkLst>
          <pc:docMk/>
          <pc:sldMk cId="2640326715" sldId="435"/>
        </pc:sldMkLst>
      </pc:sldChg>
      <pc:sldChg chg="del">
        <pc:chgData name="Toepel, Friedrich" userId="5dc3ac7e-7acf-48f5-b2e3-64ccfa4b8754" providerId="ADAL" clId="{9FC72CAA-2A49-40F8-969E-B4271BF1341B}" dt="2025-01-18T23:30:23.596" v="2681" actId="47"/>
        <pc:sldMkLst>
          <pc:docMk/>
          <pc:sldMk cId="3148908492" sldId="436"/>
        </pc:sldMkLst>
      </pc:sldChg>
      <pc:sldChg chg="del">
        <pc:chgData name="Toepel, Friedrich" userId="5dc3ac7e-7acf-48f5-b2e3-64ccfa4b8754" providerId="ADAL" clId="{9FC72CAA-2A49-40F8-969E-B4271BF1341B}" dt="2025-01-18T23:30:23.803" v="2682" actId="47"/>
        <pc:sldMkLst>
          <pc:docMk/>
          <pc:sldMk cId="2399398994" sldId="437"/>
        </pc:sldMkLst>
      </pc:sldChg>
      <pc:sldChg chg="del">
        <pc:chgData name="Toepel, Friedrich" userId="5dc3ac7e-7acf-48f5-b2e3-64ccfa4b8754" providerId="ADAL" clId="{9FC72CAA-2A49-40F8-969E-B4271BF1341B}" dt="2025-01-18T23:30:24.297" v="2683" actId="47"/>
        <pc:sldMkLst>
          <pc:docMk/>
          <pc:sldMk cId="2625950194" sldId="438"/>
        </pc:sldMkLst>
      </pc:sldChg>
      <pc:sldChg chg="del">
        <pc:chgData name="Toepel, Friedrich" userId="5dc3ac7e-7acf-48f5-b2e3-64ccfa4b8754" providerId="ADAL" clId="{9FC72CAA-2A49-40F8-969E-B4271BF1341B}" dt="2025-01-18T23:30:24.487" v="2684" actId="47"/>
        <pc:sldMkLst>
          <pc:docMk/>
          <pc:sldMk cId="2601390635" sldId="439"/>
        </pc:sldMkLst>
      </pc:sldChg>
      <pc:sldChg chg="del">
        <pc:chgData name="Toepel, Friedrich" userId="5dc3ac7e-7acf-48f5-b2e3-64ccfa4b8754" providerId="ADAL" clId="{9FC72CAA-2A49-40F8-969E-B4271BF1341B}" dt="2025-01-18T23:30:24.729" v="2685" actId="47"/>
        <pc:sldMkLst>
          <pc:docMk/>
          <pc:sldMk cId="1595929804" sldId="440"/>
        </pc:sldMkLst>
      </pc:sldChg>
      <pc:sldChg chg="del">
        <pc:chgData name="Toepel, Friedrich" userId="5dc3ac7e-7acf-48f5-b2e3-64ccfa4b8754" providerId="ADAL" clId="{9FC72CAA-2A49-40F8-969E-B4271BF1341B}" dt="2025-01-18T23:30:52.547" v="2686" actId="47"/>
        <pc:sldMkLst>
          <pc:docMk/>
          <pc:sldMk cId="1059847666" sldId="441"/>
        </pc:sldMkLst>
      </pc:sldChg>
      <pc:sldChg chg="del">
        <pc:chgData name="Toepel, Friedrich" userId="5dc3ac7e-7acf-48f5-b2e3-64ccfa4b8754" providerId="ADAL" clId="{9FC72CAA-2A49-40F8-969E-B4271BF1341B}" dt="2025-01-18T23:30:52.751" v="2687" actId="47"/>
        <pc:sldMkLst>
          <pc:docMk/>
          <pc:sldMk cId="2966234655" sldId="442"/>
        </pc:sldMkLst>
      </pc:sldChg>
      <pc:sldChg chg="del">
        <pc:chgData name="Toepel, Friedrich" userId="5dc3ac7e-7acf-48f5-b2e3-64ccfa4b8754" providerId="ADAL" clId="{9FC72CAA-2A49-40F8-969E-B4271BF1341B}" dt="2025-01-18T23:30:54.508" v="2689" actId="47"/>
        <pc:sldMkLst>
          <pc:docMk/>
          <pc:sldMk cId="1879069646" sldId="443"/>
        </pc:sldMkLst>
      </pc:sldChg>
      <pc:sldChg chg="del">
        <pc:chgData name="Toepel, Friedrich" userId="5dc3ac7e-7acf-48f5-b2e3-64ccfa4b8754" providerId="ADAL" clId="{9FC72CAA-2A49-40F8-969E-B4271BF1341B}" dt="2025-01-18T23:30:54.019" v="2688" actId="47"/>
        <pc:sldMkLst>
          <pc:docMk/>
          <pc:sldMk cId="3160460374" sldId="444"/>
        </pc:sldMkLst>
      </pc:sldChg>
      <pc:sldChg chg="del">
        <pc:chgData name="Toepel, Friedrich" userId="5dc3ac7e-7acf-48f5-b2e3-64ccfa4b8754" providerId="ADAL" clId="{9FC72CAA-2A49-40F8-969E-B4271BF1341B}" dt="2025-01-18T23:30:54.705" v="2690" actId="47"/>
        <pc:sldMkLst>
          <pc:docMk/>
          <pc:sldMk cId="4100829514" sldId="445"/>
        </pc:sldMkLst>
      </pc:sldChg>
      <pc:sldChg chg="del">
        <pc:chgData name="Toepel, Friedrich" userId="5dc3ac7e-7acf-48f5-b2e3-64ccfa4b8754" providerId="ADAL" clId="{9FC72CAA-2A49-40F8-969E-B4271BF1341B}" dt="2025-01-18T23:30:55.375" v="2691" actId="47"/>
        <pc:sldMkLst>
          <pc:docMk/>
          <pc:sldMk cId="2410454485" sldId="446"/>
        </pc:sldMkLst>
      </pc:sldChg>
      <pc:sldChg chg="del">
        <pc:chgData name="Toepel, Friedrich" userId="5dc3ac7e-7acf-48f5-b2e3-64ccfa4b8754" providerId="ADAL" clId="{9FC72CAA-2A49-40F8-969E-B4271BF1341B}" dt="2025-01-18T23:30:55.577" v="2692" actId="47"/>
        <pc:sldMkLst>
          <pc:docMk/>
          <pc:sldMk cId="274433466" sldId="447"/>
        </pc:sldMkLst>
      </pc:sldChg>
      <pc:sldChg chg="del">
        <pc:chgData name="Toepel, Friedrich" userId="5dc3ac7e-7acf-48f5-b2e3-64ccfa4b8754" providerId="ADAL" clId="{9FC72CAA-2A49-40F8-969E-B4271BF1341B}" dt="2025-01-18T23:30:56.602" v="2693" actId="47"/>
        <pc:sldMkLst>
          <pc:docMk/>
          <pc:sldMk cId="2306135755" sldId="448"/>
        </pc:sldMkLst>
      </pc:sldChg>
      <pc:sldChg chg="del">
        <pc:chgData name="Toepel, Friedrich" userId="5dc3ac7e-7acf-48f5-b2e3-64ccfa4b8754" providerId="ADAL" clId="{9FC72CAA-2A49-40F8-969E-B4271BF1341B}" dt="2025-01-18T23:30:56.789" v="2694" actId="47"/>
        <pc:sldMkLst>
          <pc:docMk/>
          <pc:sldMk cId="1258562552" sldId="449"/>
        </pc:sldMkLst>
      </pc:sldChg>
      <pc:sldChg chg="del">
        <pc:chgData name="Toepel, Friedrich" userId="5dc3ac7e-7acf-48f5-b2e3-64ccfa4b8754" providerId="ADAL" clId="{9FC72CAA-2A49-40F8-969E-B4271BF1341B}" dt="2025-01-18T23:30:57.539" v="2695" actId="47"/>
        <pc:sldMkLst>
          <pc:docMk/>
          <pc:sldMk cId="844483629" sldId="450"/>
        </pc:sldMkLst>
      </pc:sldChg>
      <pc:sldChg chg="del">
        <pc:chgData name="Toepel, Friedrich" userId="5dc3ac7e-7acf-48f5-b2e3-64ccfa4b8754" providerId="ADAL" clId="{9FC72CAA-2A49-40F8-969E-B4271BF1341B}" dt="2025-01-18T23:30:57.741" v="2696" actId="47"/>
        <pc:sldMkLst>
          <pc:docMk/>
          <pc:sldMk cId="4005079638" sldId="451"/>
        </pc:sldMkLst>
      </pc:sldChg>
      <pc:sldChg chg="del">
        <pc:chgData name="Toepel, Friedrich" userId="5dc3ac7e-7acf-48f5-b2e3-64ccfa4b8754" providerId="ADAL" clId="{9FC72CAA-2A49-40F8-969E-B4271BF1341B}" dt="2025-01-18T23:30:58.889" v="2697" actId="47"/>
        <pc:sldMkLst>
          <pc:docMk/>
          <pc:sldMk cId="1253917477" sldId="452"/>
        </pc:sldMkLst>
      </pc:sldChg>
      <pc:sldChg chg="del">
        <pc:chgData name="Toepel, Friedrich" userId="5dc3ac7e-7acf-48f5-b2e3-64ccfa4b8754" providerId="ADAL" clId="{9FC72CAA-2A49-40F8-969E-B4271BF1341B}" dt="2025-01-18T23:30:59.883" v="2698" actId="47"/>
        <pc:sldMkLst>
          <pc:docMk/>
          <pc:sldMk cId="945556586" sldId="453"/>
        </pc:sldMkLst>
      </pc:sldChg>
      <pc:sldChg chg="del">
        <pc:chgData name="Toepel, Friedrich" userId="5dc3ac7e-7acf-48f5-b2e3-64ccfa4b8754" providerId="ADAL" clId="{9FC72CAA-2A49-40F8-969E-B4271BF1341B}" dt="2025-01-18T23:31:00.483" v="2699" actId="47"/>
        <pc:sldMkLst>
          <pc:docMk/>
          <pc:sldMk cId="2160049970" sldId="454"/>
        </pc:sldMkLst>
      </pc:sldChg>
      <pc:sldChg chg="del">
        <pc:chgData name="Toepel, Friedrich" userId="5dc3ac7e-7acf-48f5-b2e3-64ccfa4b8754" providerId="ADAL" clId="{9FC72CAA-2A49-40F8-969E-B4271BF1341B}" dt="2025-01-18T23:31:00.938" v="2700" actId="47"/>
        <pc:sldMkLst>
          <pc:docMk/>
          <pc:sldMk cId="2576091390" sldId="455"/>
        </pc:sldMkLst>
      </pc:sldChg>
      <pc:sldChg chg="del">
        <pc:chgData name="Toepel, Friedrich" userId="5dc3ac7e-7acf-48f5-b2e3-64ccfa4b8754" providerId="ADAL" clId="{9FC72CAA-2A49-40F8-969E-B4271BF1341B}" dt="2025-01-18T23:31:01.781" v="2701" actId="47"/>
        <pc:sldMkLst>
          <pc:docMk/>
          <pc:sldMk cId="26702838" sldId="456"/>
        </pc:sldMkLst>
      </pc:sldChg>
      <pc:sldChg chg="del">
        <pc:chgData name="Toepel, Friedrich" userId="5dc3ac7e-7acf-48f5-b2e3-64ccfa4b8754" providerId="ADAL" clId="{9FC72CAA-2A49-40F8-969E-B4271BF1341B}" dt="2025-01-18T23:31:01.957" v="2702" actId="47"/>
        <pc:sldMkLst>
          <pc:docMk/>
          <pc:sldMk cId="3439667885" sldId="457"/>
        </pc:sldMkLst>
      </pc:sldChg>
      <pc:sldChg chg="del">
        <pc:chgData name="Toepel, Friedrich" userId="5dc3ac7e-7acf-48f5-b2e3-64ccfa4b8754" providerId="ADAL" clId="{9FC72CAA-2A49-40F8-969E-B4271BF1341B}" dt="2025-01-18T23:31:02.745" v="2703" actId="47"/>
        <pc:sldMkLst>
          <pc:docMk/>
          <pc:sldMk cId="177186529" sldId="458"/>
        </pc:sldMkLst>
      </pc:sldChg>
      <pc:sldChg chg="del">
        <pc:chgData name="Toepel, Friedrich" userId="5dc3ac7e-7acf-48f5-b2e3-64ccfa4b8754" providerId="ADAL" clId="{9FC72CAA-2A49-40F8-969E-B4271BF1341B}" dt="2025-01-18T23:31:02.934" v="2704" actId="47"/>
        <pc:sldMkLst>
          <pc:docMk/>
          <pc:sldMk cId="3854160182" sldId="459"/>
        </pc:sldMkLst>
      </pc:sldChg>
      <pc:sldChg chg="del">
        <pc:chgData name="Toepel, Friedrich" userId="5dc3ac7e-7acf-48f5-b2e3-64ccfa4b8754" providerId="ADAL" clId="{9FC72CAA-2A49-40F8-969E-B4271BF1341B}" dt="2025-01-18T23:31:03.744" v="2705" actId="47"/>
        <pc:sldMkLst>
          <pc:docMk/>
          <pc:sldMk cId="1894974360" sldId="460"/>
        </pc:sldMkLst>
      </pc:sldChg>
      <pc:sldChg chg="del">
        <pc:chgData name="Toepel, Friedrich" userId="5dc3ac7e-7acf-48f5-b2e3-64ccfa4b8754" providerId="ADAL" clId="{9FC72CAA-2A49-40F8-969E-B4271BF1341B}" dt="2025-01-18T23:31:03.910" v="2706" actId="47"/>
        <pc:sldMkLst>
          <pc:docMk/>
          <pc:sldMk cId="647320476" sldId="461"/>
        </pc:sldMkLst>
      </pc:sldChg>
      <pc:sldChg chg="del">
        <pc:chgData name="Toepel, Friedrich" userId="5dc3ac7e-7acf-48f5-b2e3-64ccfa4b8754" providerId="ADAL" clId="{9FC72CAA-2A49-40F8-969E-B4271BF1341B}" dt="2025-01-18T23:31:04.738" v="2707" actId="47"/>
        <pc:sldMkLst>
          <pc:docMk/>
          <pc:sldMk cId="685911121" sldId="462"/>
        </pc:sldMkLst>
      </pc:sldChg>
      <pc:sldChg chg="del">
        <pc:chgData name="Toepel, Friedrich" userId="5dc3ac7e-7acf-48f5-b2e3-64ccfa4b8754" providerId="ADAL" clId="{9FC72CAA-2A49-40F8-969E-B4271BF1341B}" dt="2025-01-18T23:31:04.917" v="2708" actId="47"/>
        <pc:sldMkLst>
          <pc:docMk/>
          <pc:sldMk cId="450697394" sldId="463"/>
        </pc:sldMkLst>
      </pc:sldChg>
      <pc:sldChg chg="del">
        <pc:chgData name="Toepel, Friedrich" userId="5dc3ac7e-7acf-48f5-b2e3-64ccfa4b8754" providerId="ADAL" clId="{9FC72CAA-2A49-40F8-969E-B4271BF1341B}" dt="2025-01-18T23:31:05.738" v="2709" actId="47"/>
        <pc:sldMkLst>
          <pc:docMk/>
          <pc:sldMk cId="1326296459" sldId="465"/>
        </pc:sldMkLst>
      </pc:sldChg>
      <pc:sldChg chg="del">
        <pc:chgData name="Toepel, Friedrich" userId="5dc3ac7e-7acf-48f5-b2e3-64ccfa4b8754" providerId="ADAL" clId="{9FC72CAA-2A49-40F8-969E-B4271BF1341B}" dt="2025-01-18T23:31:05.921" v="2710" actId="47"/>
        <pc:sldMkLst>
          <pc:docMk/>
          <pc:sldMk cId="3460327164" sldId="466"/>
        </pc:sldMkLst>
      </pc:sldChg>
      <pc:sldChg chg="del">
        <pc:chgData name="Toepel, Friedrich" userId="5dc3ac7e-7acf-48f5-b2e3-64ccfa4b8754" providerId="ADAL" clId="{9FC72CAA-2A49-40F8-969E-B4271BF1341B}" dt="2025-01-18T23:31:07.099" v="2711" actId="47"/>
        <pc:sldMkLst>
          <pc:docMk/>
          <pc:sldMk cId="2348443953" sldId="467"/>
        </pc:sldMkLst>
      </pc:sldChg>
      <pc:sldChg chg="modSp mod">
        <pc:chgData name="Toepel, Friedrich" userId="5dc3ac7e-7acf-48f5-b2e3-64ccfa4b8754" providerId="ADAL" clId="{9FC72CAA-2A49-40F8-969E-B4271BF1341B}" dt="2025-01-18T20:55:21.773" v="5" actId="14100"/>
        <pc:sldMkLst>
          <pc:docMk/>
          <pc:sldMk cId="1564113754" sldId="472"/>
        </pc:sldMkLst>
        <pc:spChg chg="mod">
          <ac:chgData name="Toepel, Friedrich" userId="5dc3ac7e-7acf-48f5-b2e3-64ccfa4b8754" providerId="ADAL" clId="{9FC72CAA-2A49-40F8-969E-B4271BF1341B}" dt="2025-01-18T20:55:21.773" v="5" actId="14100"/>
          <ac:spMkLst>
            <pc:docMk/>
            <pc:sldMk cId="1564113754" sldId="472"/>
            <ac:spMk id="3" creationId="{00000000-0000-0000-0000-000000000000}"/>
          </ac:spMkLst>
        </pc:spChg>
      </pc:sldChg>
      <pc:sldChg chg="modSp add mod modAnim">
        <pc:chgData name="Toepel, Friedrich" userId="5dc3ac7e-7acf-48f5-b2e3-64ccfa4b8754" providerId="ADAL" clId="{9FC72CAA-2A49-40F8-969E-B4271BF1341B}" dt="2025-01-18T21:01:29.284" v="71" actId="6549"/>
        <pc:sldMkLst>
          <pc:docMk/>
          <pc:sldMk cId="3373232433" sldId="473"/>
        </pc:sldMkLst>
        <pc:spChg chg="mod">
          <ac:chgData name="Toepel, Friedrich" userId="5dc3ac7e-7acf-48f5-b2e3-64ccfa4b8754" providerId="ADAL" clId="{9FC72CAA-2A49-40F8-969E-B4271BF1341B}" dt="2025-01-18T21:01:29.284" v="71" actId="6549"/>
          <ac:spMkLst>
            <pc:docMk/>
            <pc:sldMk cId="3373232433" sldId="473"/>
            <ac:spMk id="3" creationId="{00000000-0000-0000-0000-000000000000}"/>
          </ac:spMkLst>
        </pc:spChg>
      </pc:sldChg>
      <pc:sldChg chg="modSp add modAnim">
        <pc:chgData name="Toepel, Friedrich" userId="5dc3ac7e-7acf-48f5-b2e3-64ccfa4b8754" providerId="ADAL" clId="{9FC72CAA-2A49-40F8-969E-B4271BF1341B}" dt="2025-01-18T21:05:27.841" v="133" actId="20577"/>
        <pc:sldMkLst>
          <pc:docMk/>
          <pc:sldMk cId="861801483" sldId="474"/>
        </pc:sldMkLst>
        <pc:spChg chg="mod">
          <ac:chgData name="Toepel, Friedrich" userId="5dc3ac7e-7acf-48f5-b2e3-64ccfa4b8754" providerId="ADAL" clId="{9FC72CAA-2A49-40F8-969E-B4271BF1341B}" dt="2025-01-18T21:05:27.841" v="133" actId="20577"/>
          <ac:spMkLst>
            <pc:docMk/>
            <pc:sldMk cId="861801483" sldId="474"/>
            <ac:spMk id="3" creationId="{00000000-0000-0000-0000-000000000000}"/>
          </ac:spMkLst>
        </pc:spChg>
      </pc:sldChg>
      <pc:sldChg chg="add del">
        <pc:chgData name="Toepel, Friedrich" userId="5dc3ac7e-7acf-48f5-b2e3-64ccfa4b8754" providerId="ADAL" clId="{9FC72CAA-2A49-40F8-969E-B4271BF1341B}" dt="2025-01-18T20:58:32.607" v="46" actId="47"/>
        <pc:sldMkLst>
          <pc:docMk/>
          <pc:sldMk cId="1541807272" sldId="474"/>
        </pc:sldMkLst>
      </pc:sldChg>
      <pc:sldChg chg="modSp add mod modAnim">
        <pc:chgData name="Toepel, Friedrich" userId="5dc3ac7e-7acf-48f5-b2e3-64ccfa4b8754" providerId="ADAL" clId="{9FC72CAA-2A49-40F8-969E-B4271BF1341B}" dt="2025-01-26T00:00:18.788" v="5633" actId="20577"/>
        <pc:sldMkLst>
          <pc:docMk/>
          <pc:sldMk cId="1632206920" sldId="475"/>
        </pc:sldMkLst>
        <pc:spChg chg="mod">
          <ac:chgData name="Toepel, Friedrich" userId="5dc3ac7e-7acf-48f5-b2e3-64ccfa4b8754" providerId="ADAL" clId="{9FC72CAA-2A49-40F8-969E-B4271BF1341B}" dt="2025-01-26T00:00:18.788" v="5633" actId="20577"/>
          <ac:spMkLst>
            <pc:docMk/>
            <pc:sldMk cId="1632206920" sldId="475"/>
            <ac:spMk id="3" creationId="{00000000-0000-0000-0000-000000000000}"/>
          </ac:spMkLst>
        </pc:spChg>
      </pc:sldChg>
      <pc:sldChg chg="modSp add modAnim">
        <pc:chgData name="Toepel, Friedrich" userId="5dc3ac7e-7acf-48f5-b2e3-64ccfa4b8754" providerId="ADAL" clId="{9FC72CAA-2A49-40F8-969E-B4271BF1341B}" dt="2025-01-26T00:00:53.340" v="5635" actId="20577"/>
        <pc:sldMkLst>
          <pc:docMk/>
          <pc:sldMk cId="1156316657" sldId="476"/>
        </pc:sldMkLst>
        <pc:spChg chg="mod">
          <ac:chgData name="Toepel, Friedrich" userId="5dc3ac7e-7acf-48f5-b2e3-64ccfa4b8754" providerId="ADAL" clId="{9FC72CAA-2A49-40F8-969E-B4271BF1341B}" dt="2025-01-26T00:00:53.340" v="5635" actId="20577"/>
          <ac:spMkLst>
            <pc:docMk/>
            <pc:sldMk cId="1156316657" sldId="476"/>
            <ac:spMk id="3" creationId="{00000000-0000-0000-0000-000000000000}"/>
          </ac:spMkLst>
        </pc:spChg>
      </pc:sldChg>
      <pc:sldChg chg="modSp add modAnim">
        <pc:chgData name="Toepel, Friedrich" userId="5dc3ac7e-7acf-48f5-b2e3-64ccfa4b8754" providerId="ADAL" clId="{9FC72CAA-2A49-40F8-969E-B4271BF1341B}" dt="2025-01-18T21:19:59.566" v="459" actId="5793"/>
        <pc:sldMkLst>
          <pc:docMk/>
          <pc:sldMk cId="2758995562" sldId="477"/>
        </pc:sldMkLst>
        <pc:spChg chg="mod">
          <ac:chgData name="Toepel, Friedrich" userId="5dc3ac7e-7acf-48f5-b2e3-64ccfa4b8754" providerId="ADAL" clId="{9FC72CAA-2A49-40F8-969E-B4271BF1341B}" dt="2025-01-18T21:19:59.566" v="459" actId="5793"/>
          <ac:spMkLst>
            <pc:docMk/>
            <pc:sldMk cId="2758995562" sldId="477"/>
            <ac:spMk id="3" creationId="{00000000-0000-0000-0000-000000000000}"/>
          </ac:spMkLst>
        </pc:spChg>
      </pc:sldChg>
      <pc:sldChg chg="modSp add modAnim">
        <pc:chgData name="Toepel, Friedrich" userId="5dc3ac7e-7acf-48f5-b2e3-64ccfa4b8754" providerId="ADAL" clId="{9FC72CAA-2A49-40F8-969E-B4271BF1341B}" dt="2025-01-26T00:01:10.819" v="5636" actId="20577"/>
        <pc:sldMkLst>
          <pc:docMk/>
          <pc:sldMk cId="3886597720" sldId="478"/>
        </pc:sldMkLst>
        <pc:spChg chg="mod">
          <ac:chgData name="Toepel, Friedrich" userId="5dc3ac7e-7acf-48f5-b2e3-64ccfa4b8754" providerId="ADAL" clId="{9FC72CAA-2A49-40F8-969E-B4271BF1341B}" dt="2025-01-26T00:01:10.819" v="5636" actId="20577"/>
          <ac:spMkLst>
            <pc:docMk/>
            <pc:sldMk cId="3886597720" sldId="478"/>
            <ac:spMk id="3" creationId="{00000000-0000-0000-0000-000000000000}"/>
          </ac:spMkLst>
        </pc:spChg>
      </pc:sldChg>
      <pc:sldChg chg="modSp add modAnim">
        <pc:chgData name="Toepel, Friedrich" userId="5dc3ac7e-7acf-48f5-b2e3-64ccfa4b8754" providerId="ADAL" clId="{9FC72CAA-2A49-40F8-969E-B4271BF1341B}" dt="2025-01-18T21:27:52.694" v="604" actId="6549"/>
        <pc:sldMkLst>
          <pc:docMk/>
          <pc:sldMk cId="3465880112" sldId="479"/>
        </pc:sldMkLst>
        <pc:spChg chg="mod">
          <ac:chgData name="Toepel, Friedrich" userId="5dc3ac7e-7acf-48f5-b2e3-64ccfa4b8754" providerId="ADAL" clId="{9FC72CAA-2A49-40F8-969E-B4271BF1341B}" dt="2025-01-18T21:27:52.694" v="604" actId="6549"/>
          <ac:spMkLst>
            <pc:docMk/>
            <pc:sldMk cId="3465880112" sldId="479"/>
            <ac:spMk id="3" creationId="{00000000-0000-0000-0000-000000000000}"/>
          </ac:spMkLst>
        </pc:spChg>
      </pc:sldChg>
      <pc:sldChg chg="modSp add modAnim">
        <pc:chgData name="Toepel, Friedrich" userId="5dc3ac7e-7acf-48f5-b2e3-64ccfa4b8754" providerId="ADAL" clId="{9FC72CAA-2A49-40F8-969E-B4271BF1341B}" dt="2025-01-26T00:01:58.665" v="5638" actId="20577"/>
        <pc:sldMkLst>
          <pc:docMk/>
          <pc:sldMk cId="2397989128" sldId="480"/>
        </pc:sldMkLst>
        <pc:spChg chg="mod">
          <ac:chgData name="Toepel, Friedrich" userId="5dc3ac7e-7acf-48f5-b2e3-64ccfa4b8754" providerId="ADAL" clId="{9FC72CAA-2A49-40F8-969E-B4271BF1341B}" dt="2025-01-26T00:01:58.665" v="5638" actId="20577"/>
          <ac:spMkLst>
            <pc:docMk/>
            <pc:sldMk cId="2397989128" sldId="480"/>
            <ac:spMk id="3" creationId="{00000000-0000-0000-0000-000000000000}"/>
          </ac:spMkLst>
        </pc:spChg>
      </pc:sldChg>
      <pc:sldChg chg="modSp add modAnim">
        <pc:chgData name="Toepel, Friedrich" userId="5dc3ac7e-7acf-48f5-b2e3-64ccfa4b8754" providerId="ADAL" clId="{9FC72CAA-2A49-40F8-969E-B4271BF1341B}" dt="2025-01-18T21:39:50.306" v="799" actId="6549"/>
        <pc:sldMkLst>
          <pc:docMk/>
          <pc:sldMk cId="352940980" sldId="481"/>
        </pc:sldMkLst>
        <pc:spChg chg="mod">
          <ac:chgData name="Toepel, Friedrich" userId="5dc3ac7e-7acf-48f5-b2e3-64ccfa4b8754" providerId="ADAL" clId="{9FC72CAA-2A49-40F8-969E-B4271BF1341B}" dt="2025-01-18T21:39:50.306" v="799" actId="6549"/>
          <ac:spMkLst>
            <pc:docMk/>
            <pc:sldMk cId="352940980" sldId="481"/>
            <ac:spMk id="3" creationId="{00000000-0000-0000-0000-000000000000}"/>
          </ac:spMkLst>
        </pc:spChg>
      </pc:sldChg>
      <pc:sldChg chg="add del">
        <pc:chgData name="Toepel, Friedrich" userId="5dc3ac7e-7acf-48f5-b2e3-64ccfa4b8754" providerId="ADAL" clId="{9FC72CAA-2A49-40F8-969E-B4271BF1341B}" dt="2025-01-18T21:38:53.894" v="793"/>
        <pc:sldMkLst>
          <pc:docMk/>
          <pc:sldMk cId="278293913" sldId="482"/>
        </pc:sldMkLst>
      </pc:sldChg>
      <pc:sldChg chg="add del">
        <pc:chgData name="Toepel, Friedrich" userId="5dc3ac7e-7acf-48f5-b2e3-64ccfa4b8754" providerId="ADAL" clId="{9FC72CAA-2A49-40F8-969E-B4271BF1341B}" dt="2025-01-18T21:43:33.045" v="852" actId="47"/>
        <pc:sldMkLst>
          <pc:docMk/>
          <pc:sldMk cId="1742014650" sldId="482"/>
        </pc:sldMkLst>
      </pc:sldChg>
      <pc:sldChg chg="modSp add modAnim">
        <pc:chgData name="Toepel, Friedrich" userId="5dc3ac7e-7acf-48f5-b2e3-64ccfa4b8754" providerId="ADAL" clId="{9FC72CAA-2A49-40F8-969E-B4271BF1341B}" dt="2025-01-18T21:43:56.453" v="854" actId="6549"/>
        <pc:sldMkLst>
          <pc:docMk/>
          <pc:sldMk cId="1357047909" sldId="483"/>
        </pc:sldMkLst>
        <pc:spChg chg="mod">
          <ac:chgData name="Toepel, Friedrich" userId="5dc3ac7e-7acf-48f5-b2e3-64ccfa4b8754" providerId="ADAL" clId="{9FC72CAA-2A49-40F8-969E-B4271BF1341B}" dt="2025-01-18T21:43:56.453" v="854" actId="6549"/>
          <ac:spMkLst>
            <pc:docMk/>
            <pc:sldMk cId="1357047909" sldId="483"/>
            <ac:spMk id="3" creationId="{00000000-0000-0000-0000-000000000000}"/>
          </ac:spMkLst>
        </pc:spChg>
      </pc:sldChg>
      <pc:sldChg chg="modSp add modAnim">
        <pc:chgData name="Toepel, Friedrich" userId="5dc3ac7e-7acf-48f5-b2e3-64ccfa4b8754" providerId="ADAL" clId="{9FC72CAA-2A49-40F8-969E-B4271BF1341B}" dt="2025-01-18T21:47:14.035" v="924"/>
        <pc:sldMkLst>
          <pc:docMk/>
          <pc:sldMk cId="3600883411" sldId="484"/>
        </pc:sldMkLst>
        <pc:spChg chg="mod">
          <ac:chgData name="Toepel, Friedrich" userId="5dc3ac7e-7acf-48f5-b2e3-64ccfa4b8754" providerId="ADAL" clId="{9FC72CAA-2A49-40F8-969E-B4271BF1341B}" dt="2025-01-18T21:46:52.602" v="916" actId="15"/>
          <ac:spMkLst>
            <pc:docMk/>
            <pc:sldMk cId="3600883411" sldId="484"/>
            <ac:spMk id="3" creationId="{00000000-0000-0000-0000-000000000000}"/>
          </ac:spMkLst>
        </pc:spChg>
      </pc:sldChg>
      <pc:sldChg chg="modSp add mod modAnim">
        <pc:chgData name="Toepel, Friedrich" userId="5dc3ac7e-7acf-48f5-b2e3-64ccfa4b8754" providerId="ADAL" clId="{9FC72CAA-2A49-40F8-969E-B4271BF1341B}" dt="2025-01-18T22:00:18.950" v="1028" actId="14100"/>
        <pc:sldMkLst>
          <pc:docMk/>
          <pc:sldMk cId="1699820675" sldId="485"/>
        </pc:sldMkLst>
        <pc:spChg chg="mod">
          <ac:chgData name="Toepel, Friedrich" userId="5dc3ac7e-7acf-48f5-b2e3-64ccfa4b8754" providerId="ADAL" clId="{9FC72CAA-2A49-40F8-969E-B4271BF1341B}" dt="2025-01-18T22:00:18.950" v="1028" actId="14100"/>
          <ac:spMkLst>
            <pc:docMk/>
            <pc:sldMk cId="1699820675" sldId="485"/>
            <ac:spMk id="3" creationId="{00000000-0000-0000-0000-000000000000}"/>
          </ac:spMkLst>
        </pc:spChg>
      </pc:sldChg>
      <pc:sldChg chg="modSp add modAnim">
        <pc:chgData name="Toepel, Friedrich" userId="5dc3ac7e-7acf-48f5-b2e3-64ccfa4b8754" providerId="ADAL" clId="{9FC72CAA-2A49-40F8-969E-B4271BF1341B}" dt="2025-01-18T22:06:15.449" v="1135" actId="6549"/>
        <pc:sldMkLst>
          <pc:docMk/>
          <pc:sldMk cId="3769290537" sldId="486"/>
        </pc:sldMkLst>
        <pc:spChg chg="mod">
          <ac:chgData name="Toepel, Friedrich" userId="5dc3ac7e-7acf-48f5-b2e3-64ccfa4b8754" providerId="ADAL" clId="{9FC72CAA-2A49-40F8-969E-B4271BF1341B}" dt="2025-01-18T22:06:15.449" v="1135" actId="6549"/>
          <ac:spMkLst>
            <pc:docMk/>
            <pc:sldMk cId="3769290537" sldId="486"/>
            <ac:spMk id="3" creationId="{00000000-0000-0000-0000-000000000000}"/>
          </ac:spMkLst>
        </pc:spChg>
      </pc:sldChg>
      <pc:sldChg chg="modSp add mod modAnim">
        <pc:chgData name="Toepel, Friedrich" userId="5dc3ac7e-7acf-48f5-b2e3-64ccfa4b8754" providerId="ADAL" clId="{9FC72CAA-2A49-40F8-969E-B4271BF1341B}" dt="2025-01-18T22:09:23.634" v="1192" actId="14100"/>
        <pc:sldMkLst>
          <pc:docMk/>
          <pc:sldMk cId="2703885033" sldId="487"/>
        </pc:sldMkLst>
        <pc:spChg chg="mod">
          <ac:chgData name="Toepel, Friedrich" userId="5dc3ac7e-7acf-48f5-b2e3-64ccfa4b8754" providerId="ADAL" clId="{9FC72CAA-2A49-40F8-969E-B4271BF1341B}" dt="2025-01-18T22:09:23.634" v="1192" actId="14100"/>
          <ac:spMkLst>
            <pc:docMk/>
            <pc:sldMk cId="2703885033" sldId="487"/>
            <ac:spMk id="3" creationId="{00000000-0000-0000-0000-000000000000}"/>
          </ac:spMkLst>
        </pc:spChg>
      </pc:sldChg>
      <pc:sldChg chg="modSp add mod modAnim">
        <pc:chgData name="Toepel, Friedrich" userId="5dc3ac7e-7acf-48f5-b2e3-64ccfa4b8754" providerId="ADAL" clId="{9FC72CAA-2A49-40F8-969E-B4271BF1341B}" dt="2025-01-18T22:14:48.697" v="1262" actId="6549"/>
        <pc:sldMkLst>
          <pc:docMk/>
          <pc:sldMk cId="957958605" sldId="488"/>
        </pc:sldMkLst>
        <pc:spChg chg="mod">
          <ac:chgData name="Toepel, Friedrich" userId="5dc3ac7e-7acf-48f5-b2e3-64ccfa4b8754" providerId="ADAL" clId="{9FC72CAA-2A49-40F8-969E-B4271BF1341B}" dt="2025-01-18T22:14:48.697" v="1262" actId="6549"/>
          <ac:spMkLst>
            <pc:docMk/>
            <pc:sldMk cId="957958605" sldId="488"/>
            <ac:spMk id="3" creationId="{00000000-0000-0000-0000-000000000000}"/>
          </ac:spMkLst>
        </pc:spChg>
      </pc:sldChg>
      <pc:sldChg chg="modSp add mod modAnim">
        <pc:chgData name="Toepel, Friedrich" userId="5dc3ac7e-7acf-48f5-b2e3-64ccfa4b8754" providerId="ADAL" clId="{9FC72CAA-2A49-40F8-969E-B4271BF1341B}" dt="2025-01-18T22:18:01.546" v="1319" actId="6549"/>
        <pc:sldMkLst>
          <pc:docMk/>
          <pc:sldMk cId="3370610294" sldId="489"/>
        </pc:sldMkLst>
        <pc:spChg chg="mod">
          <ac:chgData name="Toepel, Friedrich" userId="5dc3ac7e-7acf-48f5-b2e3-64ccfa4b8754" providerId="ADAL" clId="{9FC72CAA-2A49-40F8-969E-B4271BF1341B}" dt="2025-01-18T22:18:01.546" v="1319" actId="6549"/>
          <ac:spMkLst>
            <pc:docMk/>
            <pc:sldMk cId="3370610294" sldId="489"/>
            <ac:spMk id="3" creationId="{00000000-0000-0000-0000-000000000000}"/>
          </ac:spMkLst>
        </pc:spChg>
      </pc:sldChg>
      <pc:sldChg chg="modSp add mod modAnim">
        <pc:chgData name="Toepel, Friedrich" userId="5dc3ac7e-7acf-48f5-b2e3-64ccfa4b8754" providerId="ADAL" clId="{9FC72CAA-2A49-40F8-969E-B4271BF1341B}" dt="2025-01-18T23:09:00.657" v="2164" actId="6549"/>
        <pc:sldMkLst>
          <pc:docMk/>
          <pc:sldMk cId="4104834234" sldId="490"/>
        </pc:sldMkLst>
        <pc:spChg chg="mod">
          <ac:chgData name="Toepel, Friedrich" userId="5dc3ac7e-7acf-48f5-b2e3-64ccfa4b8754" providerId="ADAL" clId="{9FC72CAA-2A49-40F8-969E-B4271BF1341B}" dt="2025-01-18T23:08:30.420" v="2162" actId="6549"/>
          <ac:spMkLst>
            <pc:docMk/>
            <pc:sldMk cId="4104834234" sldId="490"/>
            <ac:spMk id="3" creationId="{00000000-0000-0000-0000-000000000000}"/>
          </ac:spMkLst>
        </pc:spChg>
      </pc:sldChg>
      <pc:sldChg chg="modSp add mod modAnim">
        <pc:chgData name="Toepel, Friedrich" userId="5dc3ac7e-7acf-48f5-b2e3-64ccfa4b8754" providerId="ADAL" clId="{9FC72CAA-2A49-40F8-969E-B4271BF1341B}" dt="2025-01-18T23:08:25.069" v="2161" actId="6549"/>
        <pc:sldMkLst>
          <pc:docMk/>
          <pc:sldMk cId="1841053541" sldId="491"/>
        </pc:sldMkLst>
        <pc:spChg chg="mod">
          <ac:chgData name="Toepel, Friedrich" userId="5dc3ac7e-7acf-48f5-b2e3-64ccfa4b8754" providerId="ADAL" clId="{9FC72CAA-2A49-40F8-969E-B4271BF1341B}" dt="2025-01-18T23:08:25.069" v="2161" actId="6549"/>
          <ac:spMkLst>
            <pc:docMk/>
            <pc:sldMk cId="1841053541" sldId="491"/>
            <ac:spMk id="3" creationId="{00000000-0000-0000-0000-000000000000}"/>
          </ac:spMkLst>
        </pc:spChg>
      </pc:sldChg>
      <pc:sldChg chg="modSp add modAnim">
        <pc:chgData name="Toepel, Friedrich" userId="5dc3ac7e-7acf-48f5-b2e3-64ccfa4b8754" providerId="ADAL" clId="{9FC72CAA-2A49-40F8-969E-B4271BF1341B}" dt="2025-01-26T00:13:52.544" v="5639" actId="20577"/>
        <pc:sldMkLst>
          <pc:docMk/>
          <pc:sldMk cId="1026434067" sldId="492"/>
        </pc:sldMkLst>
        <pc:spChg chg="mod">
          <ac:chgData name="Toepel, Friedrich" userId="5dc3ac7e-7acf-48f5-b2e3-64ccfa4b8754" providerId="ADAL" clId="{9FC72CAA-2A49-40F8-969E-B4271BF1341B}" dt="2025-01-26T00:13:52.544" v="5639" actId="20577"/>
          <ac:spMkLst>
            <pc:docMk/>
            <pc:sldMk cId="1026434067" sldId="492"/>
            <ac:spMk id="3" creationId="{00000000-0000-0000-0000-000000000000}"/>
          </ac:spMkLst>
        </pc:spChg>
      </pc:sldChg>
      <pc:sldChg chg="modSp add modAnim">
        <pc:chgData name="Toepel, Friedrich" userId="5dc3ac7e-7acf-48f5-b2e3-64ccfa4b8754" providerId="ADAL" clId="{9FC72CAA-2A49-40F8-969E-B4271BF1341B}" dt="2025-01-18T23:08:15.454" v="2157" actId="6549"/>
        <pc:sldMkLst>
          <pc:docMk/>
          <pc:sldMk cId="3711101795" sldId="493"/>
        </pc:sldMkLst>
        <pc:spChg chg="mod">
          <ac:chgData name="Toepel, Friedrich" userId="5dc3ac7e-7acf-48f5-b2e3-64ccfa4b8754" providerId="ADAL" clId="{9FC72CAA-2A49-40F8-969E-B4271BF1341B}" dt="2025-01-18T23:08:15.454" v="2157" actId="6549"/>
          <ac:spMkLst>
            <pc:docMk/>
            <pc:sldMk cId="3711101795" sldId="493"/>
            <ac:spMk id="3" creationId="{00000000-0000-0000-0000-000000000000}"/>
          </ac:spMkLst>
        </pc:spChg>
      </pc:sldChg>
      <pc:sldChg chg="modSp add mod modAnim">
        <pc:chgData name="Toepel, Friedrich" userId="5dc3ac7e-7acf-48f5-b2e3-64ccfa4b8754" providerId="ADAL" clId="{9FC72CAA-2A49-40F8-969E-B4271BF1341B}" dt="2025-01-18T23:08:08.826" v="2155" actId="6549"/>
        <pc:sldMkLst>
          <pc:docMk/>
          <pc:sldMk cId="3053386170" sldId="494"/>
        </pc:sldMkLst>
        <pc:spChg chg="mod">
          <ac:chgData name="Toepel, Friedrich" userId="5dc3ac7e-7acf-48f5-b2e3-64ccfa4b8754" providerId="ADAL" clId="{9FC72CAA-2A49-40F8-969E-B4271BF1341B}" dt="2025-01-18T23:08:08.826" v="2155" actId="6549"/>
          <ac:spMkLst>
            <pc:docMk/>
            <pc:sldMk cId="3053386170" sldId="494"/>
            <ac:spMk id="3" creationId="{00000000-0000-0000-0000-000000000000}"/>
          </ac:spMkLst>
        </pc:spChg>
      </pc:sldChg>
      <pc:sldChg chg="modSp add del mod modAnim">
        <pc:chgData name="Toepel, Friedrich" userId="5dc3ac7e-7acf-48f5-b2e3-64ccfa4b8754" providerId="ADAL" clId="{9FC72CAA-2A49-40F8-969E-B4271BF1341B}" dt="2025-01-18T23:08:05.172" v="2154" actId="6549"/>
        <pc:sldMkLst>
          <pc:docMk/>
          <pc:sldMk cId="3319090362" sldId="495"/>
        </pc:sldMkLst>
        <pc:spChg chg="mod">
          <ac:chgData name="Toepel, Friedrich" userId="5dc3ac7e-7acf-48f5-b2e3-64ccfa4b8754" providerId="ADAL" clId="{9FC72CAA-2A49-40F8-969E-B4271BF1341B}" dt="2025-01-18T23:08:05.172" v="2154" actId="6549"/>
          <ac:spMkLst>
            <pc:docMk/>
            <pc:sldMk cId="3319090362" sldId="495"/>
            <ac:spMk id="3" creationId="{00000000-0000-0000-0000-000000000000}"/>
          </ac:spMkLst>
        </pc:spChg>
      </pc:sldChg>
      <pc:sldChg chg="modSp add modAnim">
        <pc:chgData name="Toepel, Friedrich" userId="5dc3ac7e-7acf-48f5-b2e3-64ccfa4b8754" providerId="ADAL" clId="{9FC72CAA-2A49-40F8-969E-B4271BF1341B}" dt="2025-01-18T23:12:34.029" v="2254" actId="6549"/>
        <pc:sldMkLst>
          <pc:docMk/>
          <pc:sldMk cId="4074701102" sldId="496"/>
        </pc:sldMkLst>
        <pc:spChg chg="mod">
          <ac:chgData name="Toepel, Friedrich" userId="5dc3ac7e-7acf-48f5-b2e3-64ccfa4b8754" providerId="ADAL" clId="{9FC72CAA-2A49-40F8-969E-B4271BF1341B}" dt="2025-01-18T23:12:34.029" v="2254" actId="6549"/>
          <ac:spMkLst>
            <pc:docMk/>
            <pc:sldMk cId="4074701102" sldId="496"/>
            <ac:spMk id="3" creationId="{00000000-0000-0000-0000-000000000000}"/>
          </ac:spMkLst>
        </pc:spChg>
      </pc:sldChg>
      <pc:sldChg chg="modSp add modAnim">
        <pc:chgData name="Toepel, Friedrich" userId="5dc3ac7e-7acf-48f5-b2e3-64ccfa4b8754" providerId="ADAL" clId="{9FC72CAA-2A49-40F8-969E-B4271BF1341B}" dt="2025-01-18T23:17:06.556" v="2348" actId="6549"/>
        <pc:sldMkLst>
          <pc:docMk/>
          <pc:sldMk cId="2200815596" sldId="497"/>
        </pc:sldMkLst>
        <pc:spChg chg="mod">
          <ac:chgData name="Toepel, Friedrich" userId="5dc3ac7e-7acf-48f5-b2e3-64ccfa4b8754" providerId="ADAL" clId="{9FC72CAA-2A49-40F8-969E-B4271BF1341B}" dt="2025-01-18T23:17:06.556" v="2348" actId="6549"/>
          <ac:spMkLst>
            <pc:docMk/>
            <pc:sldMk cId="2200815596" sldId="497"/>
            <ac:spMk id="3" creationId="{00000000-0000-0000-0000-000000000000}"/>
          </ac:spMkLst>
        </pc:spChg>
      </pc:sldChg>
      <pc:sldChg chg="modSp add modAnim">
        <pc:chgData name="Toepel, Friedrich" userId="5dc3ac7e-7acf-48f5-b2e3-64ccfa4b8754" providerId="ADAL" clId="{9FC72CAA-2A49-40F8-969E-B4271BF1341B}" dt="2025-01-18T23:22:41.164" v="2443" actId="6549"/>
        <pc:sldMkLst>
          <pc:docMk/>
          <pc:sldMk cId="39672733" sldId="498"/>
        </pc:sldMkLst>
        <pc:spChg chg="mod">
          <ac:chgData name="Toepel, Friedrich" userId="5dc3ac7e-7acf-48f5-b2e3-64ccfa4b8754" providerId="ADAL" clId="{9FC72CAA-2A49-40F8-969E-B4271BF1341B}" dt="2025-01-18T23:22:41.164" v="2443" actId="6549"/>
          <ac:spMkLst>
            <pc:docMk/>
            <pc:sldMk cId="39672733" sldId="498"/>
            <ac:spMk id="3" creationId="{00000000-0000-0000-0000-000000000000}"/>
          </ac:spMkLst>
        </pc:spChg>
      </pc:sldChg>
      <pc:sldChg chg="modSp add modAnim">
        <pc:chgData name="Toepel, Friedrich" userId="5dc3ac7e-7acf-48f5-b2e3-64ccfa4b8754" providerId="ADAL" clId="{9FC72CAA-2A49-40F8-969E-B4271BF1341B}" dt="2025-01-18T23:26:44.591" v="2596" actId="6549"/>
        <pc:sldMkLst>
          <pc:docMk/>
          <pc:sldMk cId="2338387406" sldId="499"/>
        </pc:sldMkLst>
        <pc:spChg chg="mod">
          <ac:chgData name="Toepel, Friedrich" userId="5dc3ac7e-7acf-48f5-b2e3-64ccfa4b8754" providerId="ADAL" clId="{9FC72CAA-2A49-40F8-969E-B4271BF1341B}" dt="2025-01-18T23:26:44.591" v="2596" actId="6549"/>
          <ac:spMkLst>
            <pc:docMk/>
            <pc:sldMk cId="2338387406" sldId="499"/>
            <ac:spMk id="3" creationId="{00000000-0000-0000-0000-000000000000}"/>
          </ac:spMkLst>
        </pc:spChg>
      </pc:sldChg>
      <pc:sldChg chg="modSp add del modAnim">
        <pc:chgData name="Toepel, Friedrich" userId="5dc3ac7e-7acf-48f5-b2e3-64ccfa4b8754" providerId="ADAL" clId="{9FC72CAA-2A49-40F8-969E-B4271BF1341B}" dt="2025-01-18T23:20:53.444" v="2418"/>
        <pc:sldMkLst>
          <pc:docMk/>
          <pc:sldMk cId="3592818111" sldId="499"/>
        </pc:sldMkLst>
        <pc:spChg chg="mod">
          <ac:chgData name="Toepel, Friedrich" userId="5dc3ac7e-7acf-48f5-b2e3-64ccfa4b8754" providerId="ADAL" clId="{9FC72CAA-2A49-40F8-969E-B4271BF1341B}" dt="2025-01-18T23:20:43.336" v="2400" actId="6549"/>
          <ac:spMkLst>
            <pc:docMk/>
            <pc:sldMk cId="3592818111" sldId="499"/>
            <ac:spMk id="3" creationId="{00000000-0000-0000-0000-000000000000}"/>
          </ac:spMkLst>
        </pc:spChg>
      </pc:sldChg>
      <pc:sldChg chg="modSp add modAnim">
        <pc:chgData name="Toepel, Friedrich" userId="5dc3ac7e-7acf-48f5-b2e3-64ccfa4b8754" providerId="ADAL" clId="{9FC72CAA-2A49-40F8-969E-B4271BF1341B}" dt="2025-01-19T22:17:33.965" v="2720" actId="6549"/>
        <pc:sldMkLst>
          <pc:docMk/>
          <pc:sldMk cId="2878318395" sldId="500"/>
        </pc:sldMkLst>
        <pc:spChg chg="mod">
          <ac:chgData name="Toepel, Friedrich" userId="5dc3ac7e-7acf-48f5-b2e3-64ccfa4b8754" providerId="ADAL" clId="{9FC72CAA-2A49-40F8-969E-B4271BF1341B}" dt="2025-01-19T22:17:33.965" v="2720" actId="6549"/>
          <ac:spMkLst>
            <pc:docMk/>
            <pc:sldMk cId="2878318395" sldId="500"/>
            <ac:spMk id="3" creationId="{00000000-0000-0000-0000-000000000000}"/>
          </ac:spMkLst>
        </pc:spChg>
      </pc:sldChg>
      <pc:sldChg chg="modSp add modAnim">
        <pc:chgData name="Toepel, Friedrich" userId="5dc3ac7e-7acf-48f5-b2e3-64ccfa4b8754" providerId="ADAL" clId="{9FC72CAA-2A49-40F8-969E-B4271BF1341B}" dt="2025-01-19T22:23:19.471" v="2891" actId="113"/>
        <pc:sldMkLst>
          <pc:docMk/>
          <pc:sldMk cId="88876519" sldId="501"/>
        </pc:sldMkLst>
        <pc:spChg chg="mod">
          <ac:chgData name="Toepel, Friedrich" userId="5dc3ac7e-7acf-48f5-b2e3-64ccfa4b8754" providerId="ADAL" clId="{9FC72CAA-2A49-40F8-969E-B4271BF1341B}" dt="2025-01-19T22:23:19.471" v="2891" actId="113"/>
          <ac:spMkLst>
            <pc:docMk/>
            <pc:sldMk cId="88876519" sldId="501"/>
            <ac:spMk id="3" creationId="{00000000-0000-0000-0000-000000000000}"/>
          </ac:spMkLst>
        </pc:spChg>
      </pc:sldChg>
      <pc:sldChg chg="modSp add modAnim">
        <pc:chgData name="Toepel, Friedrich" userId="5dc3ac7e-7acf-48f5-b2e3-64ccfa4b8754" providerId="ADAL" clId="{9FC72CAA-2A49-40F8-969E-B4271BF1341B}" dt="2025-01-19T22:27:24.128" v="3057" actId="20577"/>
        <pc:sldMkLst>
          <pc:docMk/>
          <pc:sldMk cId="1124657955" sldId="502"/>
        </pc:sldMkLst>
        <pc:spChg chg="mod">
          <ac:chgData name="Toepel, Friedrich" userId="5dc3ac7e-7acf-48f5-b2e3-64ccfa4b8754" providerId="ADAL" clId="{9FC72CAA-2A49-40F8-969E-B4271BF1341B}" dt="2025-01-19T22:27:24.128" v="3057" actId="20577"/>
          <ac:spMkLst>
            <pc:docMk/>
            <pc:sldMk cId="1124657955" sldId="502"/>
            <ac:spMk id="3" creationId="{00000000-0000-0000-0000-000000000000}"/>
          </ac:spMkLst>
        </pc:spChg>
      </pc:sldChg>
      <pc:sldChg chg="modSp add modAnim">
        <pc:chgData name="Toepel, Friedrich" userId="5dc3ac7e-7acf-48f5-b2e3-64ccfa4b8754" providerId="ADAL" clId="{9FC72CAA-2A49-40F8-969E-B4271BF1341B}" dt="2025-01-19T22:33:16.240" v="3141" actId="6549"/>
        <pc:sldMkLst>
          <pc:docMk/>
          <pc:sldMk cId="4220011053" sldId="503"/>
        </pc:sldMkLst>
        <pc:spChg chg="mod">
          <ac:chgData name="Toepel, Friedrich" userId="5dc3ac7e-7acf-48f5-b2e3-64ccfa4b8754" providerId="ADAL" clId="{9FC72CAA-2A49-40F8-969E-B4271BF1341B}" dt="2025-01-19T22:33:16.240" v="3141" actId="6549"/>
          <ac:spMkLst>
            <pc:docMk/>
            <pc:sldMk cId="4220011053" sldId="503"/>
            <ac:spMk id="3" creationId="{00000000-0000-0000-0000-000000000000}"/>
          </ac:spMkLst>
        </pc:spChg>
      </pc:sldChg>
      <pc:sldChg chg="modSp add modAnim">
        <pc:chgData name="Toepel, Friedrich" userId="5dc3ac7e-7acf-48f5-b2e3-64ccfa4b8754" providerId="ADAL" clId="{9FC72CAA-2A49-40F8-969E-B4271BF1341B}" dt="2025-01-19T22:36:30.674" v="3295" actId="6549"/>
        <pc:sldMkLst>
          <pc:docMk/>
          <pc:sldMk cId="1285817634" sldId="504"/>
        </pc:sldMkLst>
        <pc:spChg chg="mod">
          <ac:chgData name="Toepel, Friedrich" userId="5dc3ac7e-7acf-48f5-b2e3-64ccfa4b8754" providerId="ADAL" clId="{9FC72CAA-2A49-40F8-969E-B4271BF1341B}" dt="2025-01-19T22:36:30.674" v="3295" actId="6549"/>
          <ac:spMkLst>
            <pc:docMk/>
            <pc:sldMk cId="1285817634" sldId="504"/>
            <ac:spMk id="3" creationId="{00000000-0000-0000-0000-000000000000}"/>
          </ac:spMkLst>
        </pc:spChg>
      </pc:sldChg>
      <pc:sldChg chg="modSp add modAnim">
        <pc:chgData name="Toepel, Friedrich" userId="5dc3ac7e-7acf-48f5-b2e3-64ccfa4b8754" providerId="ADAL" clId="{9FC72CAA-2A49-40F8-969E-B4271BF1341B}" dt="2025-01-19T22:39:18.250" v="3403" actId="6549"/>
        <pc:sldMkLst>
          <pc:docMk/>
          <pc:sldMk cId="1335359364" sldId="505"/>
        </pc:sldMkLst>
        <pc:spChg chg="mod">
          <ac:chgData name="Toepel, Friedrich" userId="5dc3ac7e-7acf-48f5-b2e3-64ccfa4b8754" providerId="ADAL" clId="{9FC72CAA-2A49-40F8-969E-B4271BF1341B}" dt="2025-01-19T22:39:18.250" v="3403" actId="6549"/>
          <ac:spMkLst>
            <pc:docMk/>
            <pc:sldMk cId="1335359364" sldId="505"/>
            <ac:spMk id="3" creationId="{00000000-0000-0000-0000-000000000000}"/>
          </ac:spMkLst>
        </pc:spChg>
      </pc:sldChg>
      <pc:sldChg chg="modSp add modAnim">
        <pc:chgData name="Toepel, Friedrich" userId="5dc3ac7e-7acf-48f5-b2e3-64ccfa4b8754" providerId="ADAL" clId="{9FC72CAA-2A49-40F8-969E-B4271BF1341B}" dt="2025-01-19T22:45:05.100" v="3574" actId="6549"/>
        <pc:sldMkLst>
          <pc:docMk/>
          <pc:sldMk cId="2028891223" sldId="506"/>
        </pc:sldMkLst>
        <pc:spChg chg="mod">
          <ac:chgData name="Toepel, Friedrich" userId="5dc3ac7e-7acf-48f5-b2e3-64ccfa4b8754" providerId="ADAL" clId="{9FC72CAA-2A49-40F8-969E-B4271BF1341B}" dt="2025-01-19T22:45:05.100" v="3574" actId="6549"/>
          <ac:spMkLst>
            <pc:docMk/>
            <pc:sldMk cId="2028891223" sldId="506"/>
            <ac:spMk id="3" creationId="{00000000-0000-0000-0000-000000000000}"/>
          </ac:spMkLst>
        </pc:spChg>
      </pc:sldChg>
      <pc:sldChg chg="modSp add modAnim">
        <pc:chgData name="Toepel, Friedrich" userId="5dc3ac7e-7acf-48f5-b2e3-64ccfa4b8754" providerId="ADAL" clId="{9FC72CAA-2A49-40F8-969E-B4271BF1341B}" dt="2025-01-26T00:15:15.275" v="5640" actId="20577"/>
        <pc:sldMkLst>
          <pc:docMk/>
          <pc:sldMk cId="3241895239" sldId="507"/>
        </pc:sldMkLst>
        <pc:spChg chg="mod">
          <ac:chgData name="Toepel, Friedrich" userId="5dc3ac7e-7acf-48f5-b2e3-64ccfa4b8754" providerId="ADAL" clId="{9FC72CAA-2A49-40F8-969E-B4271BF1341B}" dt="2025-01-26T00:15:15.275" v="5640" actId="20577"/>
          <ac:spMkLst>
            <pc:docMk/>
            <pc:sldMk cId="3241895239" sldId="507"/>
            <ac:spMk id="3" creationId="{00000000-0000-0000-0000-000000000000}"/>
          </ac:spMkLst>
        </pc:spChg>
      </pc:sldChg>
      <pc:sldChg chg="modSp add modAnim">
        <pc:chgData name="Toepel, Friedrich" userId="5dc3ac7e-7acf-48f5-b2e3-64ccfa4b8754" providerId="ADAL" clId="{9FC72CAA-2A49-40F8-969E-B4271BF1341B}" dt="2025-01-19T23:00:28.076" v="4276" actId="6549"/>
        <pc:sldMkLst>
          <pc:docMk/>
          <pc:sldMk cId="3432118799" sldId="508"/>
        </pc:sldMkLst>
        <pc:spChg chg="mod">
          <ac:chgData name="Toepel, Friedrich" userId="5dc3ac7e-7acf-48f5-b2e3-64ccfa4b8754" providerId="ADAL" clId="{9FC72CAA-2A49-40F8-969E-B4271BF1341B}" dt="2025-01-19T23:00:28.076" v="4276" actId="6549"/>
          <ac:spMkLst>
            <pc:docMk/>
            <pc:sldMk cId="3432118799" sldId="508"/>
            <ac:spMk id="3" creationId="{00000000-0000-0000-0000-000000000000}"/>
          </ac:spMkLst>
        </pc:spChg>
      </pc:sldChg>
      <pc:sldChg chg="modSp add ord modAnim">
        <pc:chgData name="Toepel, Friedrich" userId="5dc3ac7e-7acf-48f5-b2e3-64ccfa4b8754" providerId="ADAL" clId="{9FC72CAA-2A49-40F8-969E-B4271BF1341B}" dt="2025-01-26T00:15:24.766" v="5641" actId="20577"/>
        <pc:sldMkLst>
          <pc:docMk/>
          <pc:sldMk cId="3585630880" sldId="509"/>
        </pc:sldMkLst>
        <pc:spChg chg="mod">
          <ac:chgData name="Toepel, Friedrich" userId="5dc3ac7e-7acf-48f5-b2e3-64ccfa4b8754" providerId="ADAL" clId="{9FC72CAA-2A49-40F8-969E-B4271BF1341B}" dt="2025-01-26T00:15:24.766" v="5641" actId="20577"/>
          <ac:spMkLst>
            <pc:docMk/>
            <pc:sldMk cId="3585630880" sldId="509"/>
            <ac:spMk id="3" creationId="{00000000-0000-0000-0000-000000000000}"/>
          </ac:spMkLst>
        </pc:spChg>
      </pc:sldChg>
      <pc:sldChg chg="modSp add ord modAnim">
        <pc:chgData name="Toepel, Friedrich" userId="5dc3ac7e-7acf-48f5-b2e3-64ccfa4b8754" providerId="ADAL" clId="{9FC72CAA-2A49-40F8-969E-B4271BF1341B}" dt="2025-01-19T22:56:52.317" v="4164"/>
        <pc:sldMkLst>
          <pc:docMk/>
          <pc:sldMk cId="987512722" sldId="510"/>
        </pc:sldMkLst>
        <pc:spChg chg="mod">
          <ac:chgData name="Toepel, Friedrich" userId="5dc3ac7e-7acf-48f5-b2e3-64ccfa4b8754" providerId="ADAL" clId="{9FC72CAA-2A49-40F8-969E-B4271BF1341B}" dt="2025-01-19T22:56:44.750" v="4162" actId="6549"/>
          <ac:spMkLst>
            <pc:docMk/>
            <pc:sldMk cId="987512722" sldId="510"/>
            <ac:spMk id="3" creationId="{00000000-0000-0000-0000-000000000000}"/>
          </ac:spMkLst>
        </pc:spChg>
      </pc:sldChg>
      <pc:sldChg chg="modSp add modAnim">
        <pc:chgData name="Toepel, Friedrich" userId="5dc3ac7e-7acf-48f5-b2e3-64ccfa4b8754" providerId="ADAL" clId="{9FC72CAA-2A49-40F8-969E-B4271BF1341B}" dt="2025-01-19T23:03:57.354" v="4395" actId="20577"/>
        <pc:sldMkLst>
          <pc:docMk/>
          <pc:sldMk cId="206866475" sldId="511"/>
        </pc:sldMkLst>
        <pc:spChg chg="mod">
          <ac:chgData name="Toepel, Friedrich" userId="5dc3ac7e-7acf-48f5-b2e3-64ccfa4b8754" providerId="ADAL" clId="{9FC72CAA-2A49-40F8-969E-B4271BF1341B}" dt="2025-01-19T23:03:57.354" v="4395" actId="20577"/>
          <ac:spMkLst>
            <pc:docMk/>
            <pc:sldMk cId="206866475" sldId="511"/>
            <ac:spMk id="3" creationId="{00000000-0000-0000-0000-000000000000}"/>
          </ac:spMkLst>
        </pc:spChg>
      </pc:sldChg>
      <pc:sldChg chg="modSp add modAnim">
        <pc:chgData name="Toepel, Friedrich" userId="5dc3ac7e-7acf-48f5-b2e3-64ccfa4b8754" providerId="ADAL" clId="{9FC72CAA-2A49-40F8-969E-B4271BF1341B}" dt="2025-01-19T23:05:41.213" v="4421" actId="6549"/>
        <pc:sldMkLst>
          <pc:docMk/>
          <pc:sldMk cId="403493968" sldId="512"/>
        </pc:sldMkLst>
        <pc:spChg chg="mod">
          <ac:chgData name="Toepel, Friedrich" userId="5dc3ac7e-7acf-48f5-b2e3-64ccfa4b8754" providerId="ADAL" clId="{9FC72CAA-2A49-40F8-969E-B4271BF1341B}" dt="2025-01-19T23:05:41.213" v="4421" actId="6549"/>
          <ac:spMkLst>
            <pc:docMk/>
            <pc:sldMk cId="403493968" sldId="512"/>
            <ac:spMk id="3" creationId="{00000000-0000-0000-0000-000000000000}"/>
          </ac:spMkLst>
        </pc:spChg>
      </pc:sldChg>
      <pc:sldChg chg="modSp add modAnim">
        <pc:chgData name="Toepel, Friedrich" userId="5dc3ac7e-7acf-48f5-b2e3-64ccfa4b8754" providerId="ADAL" clId="{9FC72CAA-2A49-40F8-969E-B4271BF1341B}" dt="2025-01-19T23:10:07.445" v="4484" actId="6549"/>
        <pc:sldMkLst>
          <pc:docMk/>
          <pc:sldMk cId="2570541506" sldId="513"/>
        </pc:sldMkLst>
        <pc:spChg chg="mod">
          <ac:chgData name="Toepel, Friedrich" userId="5dc3ac7e-7acf-48f5-b2e3-64ccfa4b8754" providerId="ADAL" clId="{9FC72CAA-2A49-40F8-969E-B4271BF1341B}" dt="2025-01-19T23:10:07.445" v="4484" actId="6549"/>
          <ac:spMkLst>
            <pc:docMk/>
            <pc:sldMk cId="2570541506" sldId="513"/>
            <ac:spMk id="3" creationId="{00000000-0000-0000-0000-000000000000}"/>
          </ac:spMkLst>
        </pc:spChg>
      </pc:sldChg>
      <pc:sldChg chg="modSp add modAnim">
        <pc:chgData name="Toepel, Friedrich" userId="5dc3ac7e-7acf-48f5-b2e3-64ccfa4b8754" providerId="ADAL" clId="{9FC72CAA-2A49-40F8-969E-B4271BF1341B}" dt="2025-01-19T23:20:43.033" v="4827" actId="6549"/>
        <pc:sldMkLst>
          <pc:docMk/>
          <pc:sldMk cId="1660756693" sldId="514"/>
        </pc:sldMkLst>
        <pc:spChg chg="mod">
          <ac:chgData name="Toepel, Friedrich" userId="5dc3ac7e-7acf-48f5-b2e3-64ccfa4b8754" providerId="ADAL" clId="{9FC72CAA-2A49-40F8-969E-B4271BF1341B}" dt="2025-01-19T23:20:43.033" v="4827" actId="6549"/>
          <ac:spMkLst>
            <pc:docMk/>
            <pc:sldMk cId="1660756693" sldId="514"/>
            <ac:spMk id="3" creationId="{00000000-0000-0000-0000-000000000000}"/>
          </ac:spMkLst>
        </pc:spChg>
      </pc:sldChg>
      <pc:sldChg chg="modSp add ord modAnim">
        <pc:chgData name="Toepel, Friedrich" userId="5dc3ac7e-7acf-48f5-b2e3-64ccfa4b8754" providerId="ADAL" clId="{9FC72CAA-2A49-40F8-969E-B4271BF1341B}" dt="2025-01-19T23:16:07.760" v="4712"/>
        <pc:sldMkLst>
          <pc:docMk/>
          <pc:sldMk cId="595951155" sldId="515"/>
        </pc:sldMkLst>
        <pc:spChg chg="mod">
          <ac:chgData name="Toepel, Friedrich" userId="5dc3ac7e-7acf-48f5-b2e3-64ccfa4b8754" providerId="ADAL" clId="{9FC72CAA-2A49-40F8-969E-B4271BF1341B}" dt="2025-01-19T23:16:07.760" v="4712"/>
          <ac:spMkLst>
            <pc:docMk/>
            <pc:sldMk cId="595951155" sldId="515"/>
            <ac:spMk id="3" creationId="{00000000-0000-0000-0000-000000000000}"/>
          </ac:spMkLst>
        </pc:spChg>
      </pc:sldChg>
      <pc:sldChg chg="modSp add modAnim">
        <pc:chgData name="Toepel, Friedrich" userId="5dc3ac7e-7acf-48f5-b2e3-64ccfa4b8754" providerId="ADAL" clId="{9FC72CAA-2A49-40F8-969E-B4271BF1341B}" dt="2025-01-19T23:25:20.260" v="4905" actId="6549"/>
        <pc:sldMkLst>
          <pc:docMk/>
          <pc:sldMk cId="2198812823" sldId="516"/>
        </pc:sldMkLst>
        <pc:spChg chg="mod">
          <ac:chgData name="Toepel, Friedrich" userId="5dc3ac7e-7acf-48f5-b2e3-64ccfa4b8754" providerId="ADAL" clId="{9FC72CAA-2A49-40F8-969E-B4271BF1341B}" dt="2025-01-19T23:25:20.260" v="4905" actId="6549"/>
          <ac:spMkLst>
            <pc:docMk/>
            <pc:sldMk cId="2198812823" sldId="516"/>
            <ac:spMk id="3" creationId="{00000000-0000-0000-0000-000000000000}"/>
          </ac:spMkLst>
        </pc:spChg>
      </pc:sldChg>
      <pc:sldChg chg="modSp add modAnim">
        <pc:chgData name="Toepel, Friedrich" userId="5dc3ac7e-7acf-48f5-b2e3-64ccfa4b8754" providerId="ADAL" clId="{9FC72CAA-2A49-40F8-969E-B4271BF1341B}" dt="2025-01-19T23:28:09.333" v="4956" actId="6549"/>
        <pc:sldMkLst>
          <pc:docMk/>
          <pc:sldMk cId="3562175115" sldId="517"/>
        </pc:sldMkLst>
        <pc:spChg chg="mod">
          <ac:chgData name="Toepel, Friedrich" userId="5dc3ac7e-7acf-48f5-b2e3-64ccfa4b8754" providerId="ADAL" clId="{9FC72CAA-2A49-40F8-969E-B4271BF1341B}" dt="2025-01-19T23:28:09.333" v="4956" actId="6549"/>
          <ac:spMkLst>
            <pc:docMk/>
            <pc:sldMk cId="3562175115" sldId="517"/>
            <ac:spMk id="3" creationId="{00000000-0000-0000-0000-000000000000}"/>
          </ac:spMkLst>
        </pc:spChg>
      </pc:sldChg>
      <pc:sldChg chg="modSp add modAnim">
        <pc:chgData name="Toepel, Friedrich" userId="5dc3ac7e-7acf-48f5-b2e3-64ccfa4b8754" providerId="ADAL" clId="{9FC72CAA-2A49-40F8-969E-B4271BF1341B}" dt="2025-01-19T23:29:51.108" v="5001" actId="6549"/>
        <pc:sldMkLst>
          <pc:docMk/>
          <pc:sldMk cId="2240307719" sldId="518"/>
        </pc:sldMkLst>
        <pc:spChg chg="mod">
          <ac:chgData name="Toepel, Friedrich" userId="5dc3ac7e-7acf-48f5-b2e3-64ccfa4b8754" providerId="ADAL" clId="{9FC72CAA-2A49-40F8-969E-B4271BF1341B}" dt="2025-01-19T23:29:51.108" v="5001" actId="6549"/>
          <ac:spMkLst>
            <pc:docMk/>
            <pc:sldMk cId="2240307719" sldId="518"/>
            <ac:spMk id="3" creationId="{00000000-0000-0000-0000-000000000000}"/>
          </ac:spMkLst>
        </pc:spChg>
      </pc:sldChg>
      <pc:sldChg chg="modSp add modAnim">
        <pc:chgData name="Toepel, Friedrich" userId="5dc3ac7e-7acf-48f5-b2e3-64ccfa4b8754" providerId="ADAL" clId="{9FC72CAA-2A49-40F8-969E-B4271BF1341B}" dt="2025-01-19T23:33:38.783" v="5127" actId="6549"/>
        <pc:sldMkLst>
          <pc:docMk/>
          <pc:sldMk cId="3174809575" sldId="519"/>
        </pc:sldMkLst>
        <pc:spChg chg="mod">
          <ac:chgData name="Toepel, Friedrich" userId="5dc3ac7e-7acf-48f5-b2e3-64ccfa4b8754" providerId="ADAL" clId="{9FC72CAA-2A49-40F8-969E-B4271BF1341B}" dt="2025-01-19T23:33:38.783" v="5127" actId="6549"/>
          <ac:spMkLst>
            <pc:docMk/>
            <pc:sldMk cId="3174809575" sldId="519"/>
            <ac:spMk id="3" creationId="{00000000-0000-0000-0000-000000000000}"/>
          </ac:spMkLst>
        </pc:spChg>
      </pc:sldChg>
      <pc:sldChg chg="modSp add modAnim">
        <pc:chgData name="Toepel, Friedrich" userId="5dc3ac7e-7acf-48f5-b2e3-64ccfa4b8754" providerId="ADAL" clId="{9FC72CAA-2A49-40F8-969E-B4271BF1341B}" dt="2025-01-19T23:38:32.152" v="5264" actId="6549"/>
        <pc:sldMkLst>
          <pc:docMk/>
          <pc:sldMk cId="836914097" sldId="520"/>
        </pc:sldMkLst>
        <pc:spChg chg="mod">
          <ac:chgData name="Toepel, Friedrich" userId="5dc3ac7e-7acf-48f5-b2e3-64ccfa4b8754" providerId="ADAL" clId="{9FC72CAA-2A49-40F8-969E-B4271BF1341B}" dt="2025-01-19T23:38:32.152" v="5264" actId="6549"/>
          <ac:spMkLst>
            <pc:docMk/>
            <pc:sldMk cId="836914097" sldId="520"/>
            <ac:spMk id="3" creationId="{00000000-0000-0000-0000-000000000000}"/>
          </ac:spMkLst>
        </pc:spChg>
      </pc:sldChg>
      <pc:sldChg chg="modSp add ord modAnim">
        <pc:chgData name="Toepel, Friedrich" userId="5dc3ac7e-7acf-48f5-b2e3-64ccfa4b8754" providerId="ADAL" clId="{9FC72CAA-2A49-40F8-969E-B4271BF1341B}" dt="2025-01-19T23:36:09.586" v="5216"/>
        <pc:sldMkLst>
          <pc:docMk/>
          <pc:sldMk cId="3079127286" sldId="521"/>
        </pc:sldMkLst>
        <pc:spChg chg="mod">
          <ac:chgData name="Toepel, Friedrich" userId="5dc3ac7e-7acf-48f5-b2e3-64ccfa4b8754" providerId="ADAL" clId="{9FC72CAA-2A49-40F8-969E-B4271BF1341B}" dt="2025-01-19T23:35:56.517" v="5213" actId="6549"/>
          <ac:spMkLst>
            <pc:docMk/>
            <pc:sldMk cId="3079127286" sldId="521"/>
            <ac:spMk id="3" creationId="{00000000-0000-0000-0000-000000000000}"/>
          </ac:spMkLst>
        </pc:spChg>
      </pc:sldChg>
      <pc:sldChg chg="modSp add modAnim">
        <pc:chgData name="Toepel, Friedrich" userId="5dc3ac7e-7acf-48f5-b2e3-64ccfa4b8754" providerId="ADAL" clId="{9FC72CAA-2A49-40F8-969E-B4271BF1341B}" dt="2025-01-26T00:16:28.699" v="5642" actId="20577"/>
        <pc:sldMkLst>
          <pc:docMk/>
          <pc:sldMk cId="1456720965" sldId="522"/>
        </pc:sldMkLst>
        <pc:spChg chg="mod">
          <ac:chgData name="Toepel, Friedrich" userId="5dc3ac7e-7acf-48f5-b2e3-64ccfa4b8754" providerId="ADAL" clId="{9FC72CAA-2A49-40F8-969E-B4271BF1341B}" dt="2025-01-26T00:16:28.699" v="5642" actId="20577"/>
          <ac:spMkLst>
            <pc:docMk/>
            <pc:sldMk cId="1456720965" sldId="522"/>
            <ac:spMk id="3" creationId="{00000000-0000-0000-0000-000000000000}"/>
          </ac:spMkLst>
        </pc:spChg>
      </pc:sldChg>
      <pc:sldChg chg="modSp add modAnim">
        <pc:chgData name="Toepel, Friedrich" userId="5dc3ac7e-7acf-48f5-b2e3-64ccfa4b8754" providerId="ADAL" clId="{9FC72CAA-2A49-40F8-969E-B4271BF1341B}" dt="2025-01-19T23:47:15.988" v="5473" actId="6549"/>
        <pc:sldMkLst>
          <pc:docMk/>
          <pc:sldMk cId="271164589" sldId="523"/>
        </pc:sldMkLst>
        <pc:spChg chg="mod">
          <ac:chgData name="Toepel, Friedrich" userId="5dc3ac7e-7acf-48f5-b2e3-64ccfa4b8754" providerId="ADAL" clId="{9FC72CAA-2A49-40F8-969E-B4271BF1341B}" dt="2025-01-19T23:47:15.988" v="5473" actId="6549"/>
          <ac:spMkLst>
            <pc:docMk/>
            <pc:sldMk cId="271164589" sldId="523"/>
            <ac:spMk id="3" creationId="{00000000-0000-0000-0000-000000000000}"/>
          </ac:spMkLst>
        </pc:spChg>
      </pc:sldChg>
      <pc:sldChg chg="modSp add ord modAnim">
        <pc:chgData name="Toepel, Friedrich" userId="5dc3ac7e-7acf-48f5-b2e3-64ccfa4b8754" providerId="ADAL" clId="{9FC72CAA-2A49-40F8-969E-B4271BF1341B}" dt="2025-01-19T23:45:16.591" v="5418"/>
        <pc:sldMkLst>
          <pc:docMk/>
          <pc:sldMk cId="237246965" sldId="524"/>
        </pc:sldMkLst>
        <pc:spChg chg="mod">
          <ac:chgData name="Toepel, Friedrich" userId="5dc3ac7e-7acf-48f5-b2e3-64ccfa4b8754" providerId="ADAL" clId="{9FC72CAA-2A49-40F8-969E-B4271BF1341B}" dt="2025-01-19T23:45:10.474" v="5416" actId="6549"/>
          <ac:spMkLst>
            <pc:docMk/>
            <pc:sldMk cId="237246965" sldId="524"/>
            <ac:spMk id="3" creationId="{00000000-0000-0000-0000-000000000000}"/>
          </ac:spMkLst>
        </pc:spChg>
      </pc:sldChg>
      <pc:sldChg chg="modSp add modAnim">
        <pc:chgData name="Toepel, Friedrich" userId="5dc3ac7e-7acf-48f5-b2e3-64ccfa4b8754" providerId="ADAL" clId="{9FC72CAA-2A49-40F8-969E-B4271BF1341B}" dt="2025-01-19T23:49:35.233" v="5581" actId="6549"/>
        <pc:sldMkLst>
          <pc:docMk/>
          <pc:sldMk cId="3222667180" sldId="525"/>
        </pc:sldMkLst>
        <pc:spChg chg="mod">
          <ac:chgData name="Toepel, Friedrich" userId="5dc3ac7e-7acf-48f5-b2e3-64ccfa4b8754" providerId="ADAL" clId="{9FC72CAA-2A49-40F8-969E-B4271BF1341B}" dt="2025-01-19T23:49:35.233" v="5581" actId="6549"/>
          <ac:spMkLst>
            <pc:docMk/>
            <pc:sldMk cId="3222667180" sldId="525"/>
            <ac:spMk id="3" creationId="{00000000-0000-0000-0000-000000000000}"/>
          </ac:spMkLst>
        </pc:spChg>
      </pc:sldChg>
      <pc:sldChg chg="modSp add modAnim">
        <pc:chgData name="Toepel, Friedrich" userId="5dc3ac7e-7acf-48f5-b2e3-64ccfa4b8754" providerId="ADAL" clId="{9FC72CAA-2A49-40F8-969E-B4271BF1341B}" dt="2025-01-19T23:52:04.908" v="5631" actId="20577"/>
        <pc:sldMkLst>
          <pc:docMk/>
          <pc:sldMk cId="3912025832" sldId="526"/>
        </pc:sldMkLst>
        <pc:spChg chg="mod">
          <ac:chgData name="Toepel, Friedrich" userId="5dc3ac7e-7acf-48f5-b2e3-64ccfa4b8754" providerId="ADAL" clId="{9FC72CAA-2A49-40F8-969E-B4271BF1341B}" dt="2025-01-19T23:52:04.908" v="5631" actId="20577"/>
          <ac:spMkLst>
            <pc:docMk/>
            <pc:sldMk cId="3912025832" sldId="526"/>
            <ac:spMk id="3" creationId="{00000000-0000-0000-0000-000000000000}"/>
          </ac:spMkLst>
        </pc:spChg>
      </pc:sldChg>
      <pc:sldChg chg="modSp mod">
        <pc:chgData name="Toepel, Friedrich" userId="5dc3ac7e-7acf-48f5-b2e3-64ccfa4b8754" providerId="ADAL" clId="{9FC72CAA-2A49-40F8-969E-B4271BF1341B}" dt="2025-01-26T19:50:08.516" v="5740" actId="113"/>
        <pc:sldMkLst>
          <pc:docMk/>
          <pc:sldMk cId="1519031226" sldId="534"/>
        </pc:sldMkLst>
        <pc:spChg chg="mod">
          <ac:chgData name="Toepel, Friedrich" userId="5dc3ac7e-7acf-48f5-b2e3-64ccfa4b8754" providerId="ADAL" clId="{9FC72CAA-2A49-40F8-969E-B4271BF1341B}" dt="2025-01-26T19:50:08.516" v="5740" actId="113"/>
          <ac:spMkLst>
            <pc:docMk/>
            <pc:sldMk cId="1519031226" sldId="534"/>
            <ac:spMk id="3" creationId="{00000000-0000-0000-0000-000000000000}"/>
          </ac:spMkLst>
        </pc:spChg>
      </pc:sldChg>
    </pc:docChg>
  </pc:docChgLst>
  <pc:docChgLst>
    <pc:chgData name="Toepel, Friedrich" userId="5dc3ac7e-7acf-48f5-b2e3-64ccfa4b8754" providerId="ADAL" clId="{082022D8-E5F2-4DB0-BDC3-28BB6BAD1F24}"/>
    <pc:docChg chg="undo redo custSel addSld delSld modSld">
      <pc:chgData name="Toepel, Friedrich" userId="5dc3ac7e-7acf-48f5-b2e3-64ccfa4b8754" providerId="ADAL" clId="{082022D8-E5F2-4DB0-BDC3-28BB6BAD1F24}" dt="2024-06-11T20:13:26.837" v="1065" actId="6549"/>
      <pc:docMkLst>
        <pc:docMk/>
      </pc:docMkLst>
      <pc:sldChg chg="modSp mod">
        <pc:chgData name="Toepel, Friedrich" userId="5dc3ac7e-7acf-48f5-b2e3-64ccfa4b8754" providerId="ADAL" clId="{082022D8-E5F2-4DB0-BDC3-28BB6BAD1F24}" dt="2024-06-10T22:27:56.753" v="0" actId="20577"/>
        <pc:sldMkLst>
          <pc:docMk/>
          <pc:sldMk cId="3116851891" sldId="256"/>
        </pc:sldMkLst>
        <pc:spChg chg="mod">
          <ac:chgData name="Toepel, Friedrich" userId="5dc3ac7e-7acf-48f5-b2e3-64ccfa4b8754" providerId="ADAL" clId="{082022D8-E5F2-4DB0-BDC3-28BB6BAD1F24}" dt="2024-06-10T22:27:56.753" v="0" actId="20577"/>
          <ac:spMkLst>
            <pc:docMk/>
            <pc:sldMk cId="3116851891" sldId="256"/>
            <ac:spMk id="2" creationId="{00000000-0000-0000-0000-000000000000}"/>
          </ac:spMkLst>
        </pc:spChg>
      </pc:sldChg>
      <pc:sldChg chg="modSp modAnim">
        <pc:chgData name="Toepel, Friedrich" userId="5dc3ac7e-7acf-48f5-b2e3-64ccfa4b8754" providerId="ADAL" clId="{082022D8-E5F2-4DB0-BDC3-28BB6BAD1F24}" dt="2024-06-10T22:32:52.632" v="37" actId="6549"/>
        <pc:sldMkLst>
          <pc:docMk/>
          <pc:sldMk cId="2322120680" sldId="257"/>
        </pc:sldMkLst>
        <pc:spChg chg="mod">
          <ac:chgData name="Toepel, Friedrich" userId="5dc3ac7e-7acf-48f5-b2e3-64ccfa4b8754" providerId="ADAL" clId="{082022D8-E5F2-4DB0-BDC3-28BB6BAD1F24}" dt="2024-06-10T22:32:52.632" v="37" actId="6549"/>
          <ac:spMkLst>
            <pc:docMk/>
            <pc:sldMk cId="2322120680" sldId="257"/>
            <ac:spMk id="3" creationId="{00000000-0000-0000-0000-000000000000}"/>
          </ac:spMkLst>
        </pc:spChg>
      </pc:sldChg>
      <pc:sldChg chg="modSp mod">
        <pc:chgData name="Toepel, Friedrich" userId="5dc3ac7e-7acf-48f5-b2e3-64ccfa4b8754" providerId="ADAL" clId="{082022D8-E5F2-4DB0-BDC3-28BB6BAD1F24}" dt="2024-06-10T22:30:15.959" v="22" actId="20577"/>
        <pc:sldMkLst>
          <pc:docMk/>
          <pc:sldMk cId="925412016" sldId="258"/>
        </pc:sldMkLst>
        <pc:graphicFrameChg chg="modGraphic">
          <ac:chgData name="Toepel, Friedrich" userId="5dc3ac7e-7acf-48f5-b2e3-64ccfa4b8754" providerId="ADAL" clId="{082022D8-E5F2-4DB0-BDC3-28BB6BAD1F24}" dt="2024-06-10T22:30:15.959" v="22" actId="20577"/>
          <ac:graphicFrameMkLst>
            <pc:docMk/>
            <pc:sldMk cId="925412016" sldId="258"/>
            <ac:graphicFrameMk id="3" creationId="{B722BFB6-5C42-4F9D-8CC7-4746F6385AAA}"/>
          </ac:graphicFrameMkLst>
        </pc:graphicFrameChg>
      </pc:sldChg>
      <pc:sldChg chg="modSp mod modAnim">
        <pc:chgData name="Toepel, Friedrich" userId="5dc3ac7e-7acf-48f5-b2e3-64ccfa4b8754" providerId="ADAL" clId="{082022D8-E5F2-4DB0-BDC3-28BB6BAD1F24}" dt="2024-06-11T20:13:26.837" v="1065" actId="6549"/>
        <pc:sldMkLst>
          <pc:docMk/>
          <pc:sldMk cId="3222698950" sldId="259"/>
        </pc:sldMkLst>
        <pc:spChg chg="mod">
          <ac:chgData name="Toepel, Friedrich" userId="5dc3ac7e-7acf-48f5-b2e3-64ccfa4b8754" providerId="ADAL" clId="{082022D8-E5F2-4DB0-BDC3-28BB6BAD1F24}" dt="2024-06-11T20:13:26.837" v="1065" actId="6549"/>
          <ac:spMkLst>
            <pc:docMk/>
            <pc:sldMk cId="3222698950" sldId="259"/>
            <ac:spMk id="3" creationId="{00000000-0000-0000-0000-000000000000}"/>
          </ac:spMkLst>
        </pc:spChg>
      </pc:sldChg>
      <pc:sldChg chg="del">
        <pc:chgData name="Toepel, Friedrich" userId="5dc3ac7e-7acf-48f5-b2e3-64ccfa4b8754" providerId="ADAL" clId="{082022D8-E5F2-4DB0-BDC3-28BB6BAD1F24}" dt="2024-06-11T20:12:36.445" v="1029" actId="47"/>
        <pc:sldMkLst>
          <pc:docMk/>
          <pc:sldMk cId="3715835345" sldId="260"/>
        </pc:sldMkLst>
      </pc:sldChg>
      <pc:sldChg chg="del">
        <pc:chgData name="Toepel, Friedrich" userId="5dc3ac7e-7acf-48f5-b2e3-64ccfa4b8754" providerId="ADAL" clId="{082022D8-E5F2-4DB0-BDC3-28BB6BAD1F24}" dt="2024-06-11T20:12:47.834" v="1046" actId="47"/>
        <pc:sldMkLst>
          <pc:docMk/>
          <pc:sldMk cId="1585994604" sldId="261"/>
        </pc:sldMkLst>
      </pc:sldChg>
      <pc:sldChg chg="del">
        <pc:chgData name="Toepel, Friedrich" userId="5dc3ac7e-7acf-48f5-b2e3-64ccfa4b8754" providerId="ADAL" clId="{082022D8-E5F2-4DB0-BDC3-28BB6BAD1F24}" dt="2024-06-11T20:12:46.977" v="1042" actId="47"/>
        <pc:sldMkLst>
          <pc:docMk/>
          <pc:sldMk cId="2861910982" sldId="262"/>
        </pc:sldMkLst>
      </pc:sldChg>
      <pc:sldChg chg="del">
        <pc:chgData name="Toepel, Friedrich" userId="5dc3ac7e-7acf-48f5-b2e3-64ccfa4b8754" providerId="ADAL" clId="{082022D8-E5F2-4DB0-BDC3-28BB6BAD1F24}" dt="2024-06-11T20:12:35.170" v="1025" actId="47"/>
        <pc:sldMkLst>
          <pc:docMk/>
          <pc:sldMk cId="2676972237" sldId="332"/>
        </pc:sldMkLst>
      </pc:sldChg>
      <pc:sldChg chg="del">
        <pc:chgData name="Toepel, Friedrich" userId="5dc3ac7e-7acf-48f5-b2e3-64ccfa4b8754" providerId="ADAL" clId="{082022D8-E5F2-4DB0-BDC3-28BB6BAD1F24}" dt="2024-06-11T20:12:35.803" v="1026" actId="47"/>
        <pc:sldMkLst>
          <pc:docMk/>
          <pc:sldMk cId="16643455" sldId="333"/>
        </pc:sldMkLst>
      </pc:sldChg>
      <pc:sldChg chg="del">
        <pc:chgData name="Toepel, Friedrich" userId="5dc3ac7e-7acf-48f5-b2e3-64ccfa4b8754" providerId="ADAL" clId="{082022D8-E5F2-4DB0-BDC3-28BB6BAD1F24}" dt="2024-06-11T20:12:36.038" v="1027" actId="47"/>
        <pc:sldMkLst>
          <pc:docMk/>
          <pc:sldMk cId="2546893482" sldId="334"/>
        </pc:sldMkLst>
      </pc:sldChg>
      <pc:sldChg chg="del">
        <pc:chgData name="Toepel, Friedrich" userId="5dc3ac7e-7acf-48f5-b2e3-64ccfa4b8754" providerId="ADAL" clId="{082022D8-E5F2-4DB0-BDC3-28BB6BAD1F24}" dt="2024-06-11T20:12:36.248" v="1028" actId="47"/>
        <pc:sldMkLst>
          <pc:docMk/>
          <pc:sldMk cId="2004413583" sldId="335"/>
        </pc:sldMkLst>
      </pc:sldChg>
      <pc:sldChg chg="del">
        <pc:chgData name="Toepel, Friedrich" userId="5dc3ac7e-7acf-48f5-b2e3-64ccfa4b8754" providerId="ADAL" clId="{082022D8-E5F2-4DB0-BDC3-28BB6BAD1F24}" dt="2024-06-11T20:12:36.647" v="1030" actId="47"/>
        <pc:sldMkLst>
          <pc:docMk/>
          <pc:sldMk cId="233261231" sldId="336"/>
        </pc:sldMkLst>
      </pc:sldChg>
      <pc:sldChg chg="del">
        <pc:chgData name="Toepel, Friedrich" userId="5dc3ac7e-7acf-48f5-b2e3-64ccfa4b8754" providerId="ADAL" clId="{082022D8-E5F2-4DB0-BDC3-28BB6BAD1F24}" dt="2024-06-11T20:12:36.826" v="1031" actId="47"/>
        <pc:sldMkLst>
          <pc:docMk/>
          <pc:sldMk cId="1158307014" sldId="337"/>
        </pc:sldMkLst>
      </pc:sldChg>
      <pc:sldChg chg="del">
        <pc:chgData name="Toepel, Friedrich" userId="5dc3ac7e-7acf-48f5-b2e3-64ccfa4b8754" providerId="ADAL" clId="{082022D8-E5F2-4DB0-BDC3-28BB6BAD1F24}" dt="2024-06-11T20:12:37.020" v="1032" actId="47"/>
        <pc:sldMkLst>
          <pc:docMk/>
          <pc:sldMk cId="3733964213" sldId="338"/>
        </pc:sldMkLst>
      </pc:sldChg>
      <pc:sldChg chg="del">
        <pc:chgData name="Toepel, Friedrich" userId="5dc3ac7e-7acf-48f5-b2e3-64ccfa4b8754" providerId="ADAL" clId="{082022D8-E5F2-4DB0-BDC3-28BB6BAD1F24}" dt="2024-06-11T20:12:42.188" v="1033" actId="47"/>
        <pc:sldMkLst>
          <pc:docMk/>
          <pc:sldMk cId="489532288" sldId="339"/>
        </pc:sldMkLst>
      </pc:sldChg>
      <pc:sldChg chg="del">
        <pc:chgData name="Toepel, Friedrich" userId="5dc3ac7e-7acf-48f5-b2e3-64ccfa4b8754" providerId="ADAL" clId="{082022D8-E5F2-4DB0-BDC3-28BB6BAD1F24}" dt="2024-06-11T20:12:42.510" v="1034" actId="47"/>
        <pc:sldMkLst>
          <pc:docMk/>
          <pc:sldMk cId="3680846112" sldId="340"/>
        </pc:sldMkLst>
      </pc:sldChg>
      <pc:sldChg chg="del">
        <pc:chgData name="Toepel, Friedrich" userId="5dc3ac7e-7acf-48f5-b2e3-64ccfa4b8754" providerId="ADAL" clId="{082022D8-E5F2-4DB0-BDC3-28BB6BAD1F24}" dt="2024-06-11T20:12:44.692" v="1035" actId="47"/>
        <pc:sldMkLst>
          <pc:docMk/>
          <pc:sldMk cId="2424309498" sldId="341"/>
        </pc:sldMkLst>
      </pc:sldChg>
      <pc:sldChg chg="del">
        <pc:chgData name="Toepel, Friedrich" userId="5dc3ac7e-7acf-48f5-b2e3-64ccfa4b8754" providerId="ADAL" clId="{082022D8-E5F2-4DB0-BDC3-28BB6BAD1F24}" dt="2024-06-11T20:12:44.941" v="1036" actId="47"/>
        <pc:sldMkLst>
          <pc:docMk/>
          <pc:sldMk cId="3568833207" sldId="342"/>
        </pc:sldMkLst>
      </pc:sldChg>
      <pc:sldChg chg="del">
        <pc:chgData name="Toepel, Friedrich" userId="5dc3ac7e-7acf-48f5-b2e3-64ccfa4b8754" providerId="ADAL" clId="{082022D8-E5F2-4DB0-BDC3-28BB6BAD1F24}" dt="2024-06-11T20:12:45.213" v="1037" actId="47"/>
        <pc:sldMkLst>
          <pc:docMk/>
          <pc:sldMk cId="3508337970" sldId="343"/>
        </pc:sldMkLst>
      </pc:sldChg>
      <pc:sldChg chg="del">
        <pc:chgData name="Toepel, Friedrich" userId="5dc3ac7e-7acf-48f5-b2e3-64ccfa4b8754" providerId="ADAL" clId="{082022D8-E5F2-4DB0-BDC3-28BB6BAD1F24}" dt="2024-06-11T20:12:45.450" v="1038" actId="47"/>
        <pc:sldMkLst>
          <pc:docMk/>
          <pc:sldMk cId="3660733936" sldId="344"/>
        </pc:sldMkLst>
      </pc:sldChg>
      <pc:sldChg chg="del">
        <pc:chgData name="Toepel, Friedrich" userId="5dc3ac7e-7acf-48f5-b2e3-64ccfa4b8754" providerId="ADAL" clId="{082022D8-E5F2-4DB0-BDC3-28BB6BAD1F24}" dt="2024-06-11T20:12:45.676" v="1039" actId="47"/>
        <pc:sldMkLst>
          <pc:docMk/>
          <pc:sldMk cId="2540111319" sldId="345"/>
        </pc:sldMkLst>
      </pc:sldChg>
      <pc:sldChg chg="del">
        <pc:chgData name="Toepel, Friedrich" userId="5dc3ac7e-7acf-48f5-b2e3-64ccfa4b8754" providerId="ADAL" clId="{082022D8-E5F2-4DB0-BDC3-28BB6BAD1F24}" dt="2024-06-11T20:12:46.550" v="1040" actId="47"/>
        <pc:sldMkLst>
          <pc:docMk/>
          <pc:sldMk cId="3099942852" sldId="346"/>
        </pc:sldMkLst>
      </pc:sldChg>
      <pc:sldChg chg="del">
        <pc:chgData name="Toepel, Friedrich" userId="5dc3ac7e-7acf-48f5-b2e3-64ccfa4b8754" providerId="ADAL" clId="{082022D8-E5F2-4DB0-BDC3-28BB6BAD1F24}" dt="2024-06-11T20:12:46.762" v="1041" actId="47"/>
        <pc:sldMkLst>
          <pc:docMk/>
          <pc:sldMk cId="3439962794" sldId="347"/>
        </pc:sldMkLst>
      </pc:sldChg>
      <pc:sldChg chg="del">
        <pc:chgData name="Toepel, Friedrich" userId="5dc3ac7e-7acf-48f5-b2e3-64ccfa4b8754" providerId="ADAL" clId="{082022D8-E5F2-4DB0-BDC3-28BB6BAD1F24}" dt="2024-06-11T20:12:47.202" v="1043" actId="47"/>
        <pc:sldMkLst>
          <pc:docMk/>
          <pc:sldMk cId="950100736" sldId="348"/>
        </pc:sldMkLst>
      </pc:sldChg>
      <pc:sldChg chg="del">
        <pc:chgData name="Toepel, Friedrich" userId="5dc3ac7e-7acf-48f5-b2e3-64ccfa4b8754" providerId="ADAL" clId="{082022D8-E5F2-4DB0-BDC3-28BB6BAD1F24}" dt="2024-06-11T20:12:47.413" v="1044" actId="47"/>
        <pc:sldMkLst>
          <pc:docMk/>
          <pc:sldMk cId="3506525172" sldId="349"/>
        </pc:sldMkLst>
      </pc:sldChg>
      <pc:sldChg chg="del">
        <pc:chgData name="Toepel, Friedrich" userId="5dc3ac7e-7acf-48f5-b2e3-64ccfa4b8754" providerId="ADAL" clId="{082022D8-E5F2-4DB0-BDC3-28BB6BAD1F24}" dt="2024-06-11T20:12:47.625" v="1045" actId="47"/>
        <pc:sldMkLst>
          <pc:docMk/>
          <pc:sldMk cId="2044967976" sldId="350"/>
        </pc:sldMkLst>
      </pc:sldChg>
      <pc:sldChg chg="del">
        <pc:chgData name="Toepel, Friedrich" userId="5dc3ac7e-7acf-48f5-b2e3-64ccfa4b8754" providerId="ADAL" clId="{082022D8-E5F2-4DB0-BDC3-28BB6BAD1F24}" dt="2024-06-11T20:12:48.036" v="1047" actId="47"/>
        <pc:sldMkLst>
          <pc:docMk/>
          <pc:sldMk cId="1548066969" sldId="351"/>
        </pc:sldMkLst>
      </pc:sldChg>
      <pc:sldChg chg="del">
        <pc:chgData name="Toepel, Friedrich" userId="5dc3ac7e-7acf-48f5-b2e3-64ccfa4b8754" providerId="ADAL" clId="{082022D8-E5F2-4DB0-BDC3-28BB6BAD1F24}" dt="2024-06-11T20:12:49.015" v="1048" actId="47"/>
        <pc:sldMkLst>
          <pc:docMk/>
          <pc:sldMk cId="430139418" sldId="352"/>
        </pc:sldMkLst>
      </pc:sldChg>
      <pc:sldChg chg="del">
        <pc:chgData name="Toepel, Friedrich" userId="5dc3ac7e-7acf-48f5-b2e3-64ccfa4b8754" providerId="ADAL" clId="{082022D8-E5F2-4DB0-BDC3-28BB6BAD1F24}" dt="2024-06-11T20:12:49.259" v="1049" actId="47"/>
        <pc:sldMkLst>
          <pc:docMk/>
          <pc:sldMk cId="2688508064" sldId="353"/>
        </pc:sldMkLst>
      </pc:sldChg>
      <pc:sldChg chg="del">
        <pc:chgData name="Toepel, Friedrich" userId="5dc3ac7e-7acf-48f5-b2e3-64ccfa4b8754" providerId="ADAL" clId="{082022D8-E5F2-4DB0-BDC3-28BB6BAD1F24}" dt="2024-06-11T20:12:49.486" v="1050" actId="47"/>
        <pc:sldMkLst>
          <pc:docMk/>
          <pc:sldMk cId="2885437012" sldId="354"/>
        </pc:sldMkLst>
      </pc:sldChg>
      <pc:sldChg chg="del">
        <pc:chgData name="Toepel, Friedrich" userId="5dc3ac7e-7acf-48f5-b2e3-64ccfa4b8754" providerId="ADAL" clId="{082022D8-E5F2-4DB0-BDC3-28BB6BAD1F24}" dt="2024-06-11T20:12:49.704" v="1051" actId="47"/>
        <pc:sldMkLst>
          <pc:docMk/>
          <pc:sldMk cId="1259082878" sldId="355"/>
        </pc:sldMkLst>
      </pc:sldChg>
      <pc:sldChg chg="del">
        <pc:chgData name="Toepel, Friedrich" userId="5dc3ac7e-7acf-48f5-b2e3-64ccfa4b8754" providerId="ADAL" clId="{082022D8-E5F2-4DB0-BDC3-28BB6BAD1F24}" dt="2024-06-11T20:12:49.915" v="1052" actId="47"/>
        <pc:sldMkLst>
          <pc:docMk/>
          <pc:sldMk cId="3122145076" sldId="356"/>
        </pc:sldMkLst>
      </pc:sldChg>
      <pc:sldChg chg="del">
        <pc:chgData name="Toepel, Friedrich" userId="5dc3ac7e-7acf-48f5-b2e3-64ccfa4b8754" providerId="ADAL" clId="{082022D8-E5F2-4DB0-BDC3-28BB6BAD1F24}" dt="2024-06-11T20:12:50.143" v="1053" actId="47"/>
        <pc:sldMkLst>
          <pc:docMk/>
          <pc:sldMk cId="2719132781" sldId="357"/>
        </pc:sldMkLst>
      </pc:sldChg>
      <pc:sldChg chg="del">
        <pc:chgData name="Toepel, Friedrich" userId="5dc3ac7e-7acf-48f5-b2e3-64ccfa4b8754" providerId="ADAL" clId="{082022D8-E5F2-4DB0-BDC3-28BB6BAD1F24}" dt="2024-06-11T20:12:50.350" v="1054" actId="47"/>
        <pc:sldMkLst>
          <pc:docMk/>
          <pc:sldMk cId="34949664" sldId="358"/>
        </pc:sldMkLst>
      </pc:sldChg>
      <pc:sldChg chg="del">
        <pc:chgData name="Toepel, Friedrich" userId="5dc3ac7e-7acf-48f5-b2e3-64ccfa4b8754" providerId="ADAL" clId="{082022D8-E5F2-4DB0-BDC3-28BB6BAD1F24}" dt="2024-06-11T20:12:50.766" v="1055" actId="47"/>
        <pc:sldMkLst>
          <pc:docMk/>
          <pc:sldMk cId="3735552317" sldId="359"/>
        </pc:sldMkLst>
      </pc:sldChg>
      <pc:sldChg chg="del">
        <pc:chgData name="Toepel, Friedrich" userId="5dc3ac7e-7acf-48f5-b2e3-64ccfa4b8754" providerId="ADAL" clId="{082022D8-E5F2-4DB0-BDC3-28BB6BAD1F24}" dt="2024-06-11T20:12:51" v="1056" actId="47"/>
        <pc:sldMkLst>
          <pc:docMk/>
          <pc:sldMk cId="4221648795" sldId="360"/>
        </pc:sldMkLst>
      </pc:sldChg>
      <pc:sldChg chg="del">
        <pc:chgData name="Toepel, Friedrich" userId="5dc3ac7e-7acf-48f5-b2e3-64ccfa4b8754" providerId="ADAL" clId="{082022D8-E5F2-4DB0-BDC3-28BB6BAD1F24}" dt="2024-06-11T20:12:51.222" v="1057" actId="47"/>
        <pc:sldMkLst>
          <pc:docMk/>
          <pc:sldMk cId="1932336547" sldId="361"/>
        </pc:sldMkLst>
      </pc:sldChg>
      <pc:sldChg chg="del">
        <pc:chgData name="Toepel, Friedrich" userId="5dc3ac7e-7acf-48f5-b2e3-64ccfa4b8754" providerId="ADAL" clId="{082022D8-E5F2-4DB0-BDC3-28BB6BAD1F24}" dt="2024-06-11T20:12:51.427" v="1058" actId="47"/>
        <pc:sldMkLst>
          <pc:docMk/>
          <pc:sldMk cId="1202576246" sldId="362"/>
        </pc:sldMkLst>
      </pc:sldChg>
      <pc:sldChg chg="del">
        <pc:chgData name="Toepel, Friedrich" userId="5dc3ac7e-7acf-48f5-b2e3-64ccfa4b8754" providerId="ADAL" clId="{082022D8-E5F2-4DB0-BDC3-28BB6BAD1F24}" dt="2024-06-11T20:12:51.638" v="1059" actId="47"/>
        <pc:sldMkLst>
          <pc:docMk/>
          <pc:sldMk cId="1262215022" sldId="363"/>
        </pc:sldMkLst>
      </pc:sldChg>
      <pc:sldChg chg="del">
        <pc:chgData name="Toepel, Friedrich" userId="5dc3ac7e-7acf-48f5-b2e3-64ccfa4b8754" providerId="ADAL" clId="{082022D8-E5F2-4DB0-BDC3-28BB6BAD1F24}" dt="2024-06-11T20:12:51.837" v="1060" actId="47"/>
        <pc:sldMkLst>
          <pc:docMk/>
          <pc:sldMk cId="1384288425" sldId="364"/>
        </pc:sldMkLst>
      </pc:sldChg>
      <pc:sldChg chg="del">
        <pc:chgData name="Toepel, Friedrich" userId="5dc3ac7e-7acf-48f5-b2e3-64ccfa4b8754" providerId="ADAL" clId="{082022D8-E5F2-4DB0-BDC3-28BB6BAD1F24}" dt="2024-06-11T20:12:52.060" v="1061" actId="47"/>
        <pc:sldMkLst>
          <pc:docMk/>
          <pc:sldMk cId="4285134772" sldId="365"/>
        </pc:sldMkLst>
      </pc:sldChg>
      <pc:sldChg chg="del">
        <pc:chgData name="Toepel, Friedrich" userId="5dc3ac7e-7acf-48f5-b2e3-64ccfa4b8754" providerId="ADAL" clId="{082022D8-E5F2-4DB0-BDC3-28BB6BAD1F24}" dt="2024-06-11T20:12:52.316" v="1062" actId="47"/>
        <pc:sldMkLst>
          <pc:docMk/>
          <pc:sldMk cId="2566312952" sldId="366"/>
        </pc:sldMkLst>
      </pc:sldChg>
      <pc:sldChg chg="del">
        <pc:chgData name="Toepel, Friedrich" userId="5dc3ac7e-7acf-48f5-b2e3-64ccfa4b8754" providerId="ADAL" clId="{082022D8-E5F2-4DB0-BDC3-28BB6BAD1F24}" dt="2024-06-11T20:12:52.566" v="1063" actId="47"/>
        <pc:sldMkLst>
          <pc:docMk/>
          <pc:sldMk cId="2091354589" sldId="367"/>
        </pc:sldMkLst>
      </pc:sldChg>
      <pc:sldChg chg="del">
        <pc:chgData name="Toepel, Friedrich" userId="5dc3ac7e-7acf-48f5-b2e3-64ccfa4b8754" providerId="ADAL" clId="{082022D8-E5F2-4DB0-BDC3-28BB6BAD1F24}" dt="2024-06-11T20:12:55.223" v="1064" actId="47"/>
        <pc:sldMkLst>
          <pc:docMk/>
          <pc:sldMk cId="2542281515" sldId="368"/>
        </pc:sldMkLst>
      </pc:sldChg>
      <pc:sldChg chg="modSp add mod">
        <pc:chgData name="Toepel, Friedrich" userId="5dc3ac7e-7acf-48f5-b2e3-64ccfa4b8754" providerId="ADAL" clId="{082022D8-E5F2-4DB0-BDC3-28BB6BAD1F24}" dt="2024-06-10T22:37:27.488" v="148" actId="6549"/>
        <pc:sldMkLst>
          <pc:docMk/>
          <pc:sldMk cId="1486050006" sldId="369"/>
        </pc:sldMkLst>
        <pc:spChg chg="mod">
          <ac:chgData name="Toepel, Friedrich" userId="5dc3ac7e-7acf-48f5-b2e3-64ccfa4b8754" providerId="ADAL" clId="{082022D8-E5F2-4DB0-BDC3-28BB6BAD1F24}" dt="2024-06-10T22:37:27.488" v="148" actId="6549"/>
          <ac:spMkLst>
            <pc:docMk/>
            <pc:sldMk cId="1486050006" sldId="369"/>
            <ac:spMk id="3" creationId="{00000000-0000-0000-0000-000000000000}"/>
          </ac:spMkLst>
        </pc:spChg>
      </pc:sldChg>
      <pc:sldChg chg="addSp delSp modSp add mod">
        <pc:chgData name="Toepel, Friedrich" userId="5dc3ac7e-7acf-48f5-b2e3-64ccfa4b8754" providerId="ADAL" clId="{082022D8-E5F2-4DB0-BDC3-28BB6BAD1F24}" dt="2024-06-10T22:42:29.792" v="446" actId="6549"/>
        <pc:sldMkLst>
          <pc:docMk/>
          <pc:sldMk cId="2410530093" sldId="370"/>
        </pc:sldMkLst>
        <pc:spChg chg="mod">
          <ac:chgData name="Toepel, Friedrich" userId="5dc3ac7e-7acf-48f5-b2e3-64ccfa4b8754" providerId="ADAL" clId="{082022D8-E5F2-4DB0-BDC3-28BB6BAD1F24}" dt="2024-06-10T22:42:29.792" v="446" actId="6549"/>
          <ac:spMkLst>
            <pc:docMk/>
            <pc:sldMk cId="2410530093" sldId="370"/>
            <ac:spMk id="3" creationId="{00000000-0000-0000-0000-000000000000}"/>
          </ac:spMkLst>
        </pc:spChg>
        <pc:spChg chg="add del">
          <ac:chgData name="Toepel, Friedrich" userId="5dc3ac7e-7acf-48f5-b2e3-64ccfa4b8754" providerId="ADAL" clId="{082022D8-E5F2-4DB0-BDC3-28BB6BAD1F24}" dt="2024-06-10T22:42:05.327" v="442" actId="22"/>
          <ac:spMkLst>
            <pc:docMk/>
            <pc:sldMk cId="2410530093" sldId="370"/>
            <ac:spMk id="4" creationId="{168D3906-4E2B-1504-9D05-877F5ECF6F31}"/>
          </ac:spMkLst>
        </pc:spChg>
      </pc:sldChg>
      <pc:sldChg chg="modSp add mod">
        <pc:chgData name="Toepel, Friedrich" userId="5dc3ac7e-7acf-48f5-b2e3-64ccfa4b8754" providerId="ADAL" clId="{082022D8-E5F2-4DB0-BDC3-28BB6BAD1F24}" dt="2024-06-10T22:44:31.316" v="482" actId="113"/>
        <pc:sldMkLst>
          <pc:docMk/>
          <pc:sldMk cId="208810869" sldId="371"/>
        </pc:sldMkLst>
        <pc:spChg chg="mod">
          <ac:chgData name="Toepel, Friedrich" userId="5dc3ac7e-7acf-48f5-b2e3-64ccfa4b8754" providerId="ADAL" clId="{082022D8-E5F2-4DB0-BDC3-28BB6BAD1F24}" dt="2024-06-10T22:44:31.316" v="482" actId="113"/>
          <ac:spMkLst>
            <pc:docMk/>
            <pc:sldMk cId="208810869" sldId="371"/>
            <ac:spMk id="3" creationId="{00000000-0000-0000-0000-000000000000}"/>
          </ac:spMkLst>
        </pc:spChg>
      </pc:sldChg>
      <pc:sldChg chg="modSp add mod">
        <pc:chgData name="Toepel, Friedrich" userId="5dc3ac7e-7acf-48f5-b2e3-64ccfa4b8754" providerId="ADAL" clId="{082022D8-E5F2-4DB0-BDC3-28BB6BAD1F24}" dt="2024-06-10T22:46:54.555" v="532" actId="6549"/>
        <pc:sldMkLst>
          <pc:docMk/>
          <pc:sldMk cId="194526380" sldId="372"/>
        </pc:sldMkLst>
        <pc:spChg chg="mod">
          <ac:chgData name="Toepel, Friedrich" userId="5dc3ac7e-7acf-48f5-b2e3-64ccfa4b8754" providerId="ADAL" clId="{082022D8-E5F2-4DB0-BDC3-28BB6BAD1F24}" dt="2024-06-10T22:46:54.555" v="532" actId="6549"/>
          <ac:spMkLst>
            <pc:docMk/>
            <pc:sldMk cId="194526380" sldId="372"/>
            <ac:spMk id="3" creationId="{00000000-0000-0000-0000-000000000000}"/>
          </ac:spMkLst>
        </pc:spChg>
      </pc:sldChg>
      <pc:sldChg chg="modSp add mod">
        <pc:chgData name="Toepel, Friedrich" userId="5dc3ac7e-7acf-48f5-b2e3-64ccfa4b8754" providerId="ADAL" clId="{082022D8-E5F2-4DB0-BDC3-28BB6BAD1F24}" dt="2024-06-10T22:48:53.743" v="611" actId="6549"/>
        <pc:sldMkLst>
          <pc:docMk/>
          <pc:sldMk cId="469823243" sldId="373"/>
        </pc:sldMkLst>
        <pc:spChg chg="mod">
          <ac:chgData name="Toepel, Friedrich" userId="5dc3ac7e-7acf-48f5-b2e3-64ccfa4b8754" providerId="ADAL" clId="{082022D8-E5F2-4DB0-BDC3-28BB6BAD1F24}" dt="2024-06-10T22:48:53.743" v="611" actId="6549"/>
          <ac:spMkLst>
            <pc:docMk/>
            <pc:sldMk cId="469823243" sldId="373"/>
            <ac:spMk id="3" creationId="{00000000-0000-0000-0000-000000000000}"/>
          </ac:spMkLst>
        </pc:spChg>
      </pc:sldChg>
      <pc:sldChg chg="modSp add mod">
        <pc:chgData name="Toepel, Friedrich" userId="5dc3ac7e-7acf-48f5-b2e3-64ccfa4b8754" providerId="ADAL" clId="{082022D8-E5F2-4DB0-BDC3-28BB6BAD1F24}" dt="2024-06-10T22:50:11.160" v="625" actId="6549"/>
        <pc:sldMkLst>
          <pc:docMk/>
          <pc:sldMk cId="2348063184" sldId="374"/>
        </pc:sldMkLst>
        <pc:spChg chg="mod">
          <ac:chgData name="Toepel, Friedrich" userId="5dc3ac7e-7acf-48f5-b2e3-64ccfa4b8754" providerId="ADAL" clId="{082022D8-E5F2-4DB0-BDC3-28BB6BAD1F24}" dt="2024-06-10T22:50:11.160" v="625" actId="6549"/>
          <ac:spMkLst>
            <pc:docMk/>
            <pc:sldMk cId="2348063184" sldId="374"/>
            <ac:spMk id="3" creationId="{00000000-0000-0000-0000-000000000000}"/>
          </ac:spMkLst>
        </pc:spChg>
      </pc:sldChg>
      <pc:sldChg chg="modSp add mod">
        <pc:chgData name="Toepel, Friedrich" userId="5dc3ac7e-7acf-48f5-b2e3-64ccfa4b8754" providerId="ADAL" clId="{082022D8-E5F2-4DB0-BDC3-28BB6BAD1F24}" dt="2024-06-10T22:51:51.602" v="642" actId="6549"/>
        <pc:sldMkLst>
          <pc:docMk/>
          <pc:sldMk cId="2286518562" sldId="375"/>
        </pc:sldMkLst>
        <pc:spChg chg="mod">
          <ac:chgData name="Toepel, Friedrich" userId="5dc3ac7e-7acf-48f5-b2e3-64ccfa4b8754" providerId="ADAL" clId="{082022D8-E5F2-4DB0-BDC3-28BB6BAD1F24}" dt="2024-06-10T22:51:51.602" v="642" actId="6549"/>
          <ac:spMkLst>
            <pc:docMk/>
            <pc:sldMk cId="2286518562" sldId="375"/>
            <ac:spMk id="3" creationId="{00000000-0000-0000-0000-000000000000}"/>
          </ac:spMkLst>
        </pc:spChg>
      </pc:sldChg>
      <pc:sldChg chg="modSp add mod">
        <pc:chgData name="Toepel, Friedrich" userId="5dc3ac7e-7acf-48f5-b2e3-64ccfa4b8754" providerId="ADAL" clId="{082022D8-E5F2-4DB0-BDC3-28BB6BAD1F24}" dt="2024-06-10T22:53:34.321" v="668" actId="6549"/>
        <pc:sldMkLst>
          <pc:docMk/>
          <pc:sldMk cId="15266307" sldId="376"/>
        </pc:sldMkLst>
        <pc:spChg chg="mod">
          <ac:chgData name="Toepel, Friedrich" userId="5dc3ac7e-7acf-48f5-b2e3-64ccfa4b8754" providerId="ADAL" clId="{082022D8-E5F2-4DB0-BDC3-28BB6BAD1F24}" dt="2024-06-10T22:53:34.321" v="668" actId="6549"/>
          <ac:spMkLst>
            <pc:docMk/>
            <pc:sldMk cId="15266307" sldId="376"/>
            <ac:spMk id="3" creationId="{00000000-0000-0000-0000-000000000000}"/>
          </ac:spMkLst>
        </pc:spChg>
      </pc:sldChg>
      <pc:sldChg chg="modSp add mod">
        <pc:chgData name="Toepel, Friedrich" userId="5dc3ac7e-7acf-48f5-b2e3-64ccfa4b8754" providerId="ADAL" clId="{082022D8-E5F2-4DB0-BDC3-28BB6BAD1F24}" dt="2024-06-11T09:54:34.659" v="715" actId="6549"/>
        <pc:sldMkLst>
          <pc:docMk/>
          <pc:sldMk cId="2645091780" sldId="377"/>
        </pc:sldMkLst>
        <pc:spChg chg="mod">
          <ac:chgData name="Toepel, Friedrich" userId="5dc3ac7e-7acf-48f5-b2e3-64ccfa4b8754" providerId="ADAL" clId="{082022D8-E5F2-4DB0-BDC3-28BB6BAD1F24}" dt="2024-06-11T09:54:34.659" v="715" actId="6549"/>
          <ac:spMkLst>
            <pc:docMk/>
            <pc:sldMk cId="2645091780" sldId="377"/>
            <ac:spMk id="3" creationId="{00000000-0000-0000-0000-000000000000}"/>
          </ac:spMkLst>
        </pc:spChg>
      </pc:sldChg>
      <pc:sldChg chg="modSp add mod">
        <pc:chgData name="Toepel, Friedrich" userId="5dc3ac7e-7acf-48f5-b2e3-64ccfa4b8754" providerId="ADAL" clId="{082022D8-E5F2-4DB0-BDC3-28BB6BAD1F24}" dt="2024-06-11T10:00:54.534" v="749" actId="6549"/>
        <pc:sldMkLst>
          <pc:docMk/>
          <pc:sldMk cId="1865815841" sldId="378"/>
        </pc:sldMkLst>
        <pc:spChg chg="mod">
          <ac:chgData name="Toepel, Friedrich" userId="5dc3ac7e-7acf-48f5-b2e3-64ccfa4b8754" providerId="ADAL" clId="{082022D8-E5F2-4DB0-BDC3-28BB6BAD1F24}" dt="2024-06-11T10:00:54.534" v="749" actId="6549"/>
          <ac:spMkLst>
            <pc:docMk/>
            <pc:sldMk cId="1865815841" sldId="378"/>
            <ac:spMk id="3" creationId="{00000000-0000-0000-0000-000000000000}"/>
          </ac:spMkLst>
        </pc:spChg>
      </pc:sldChg>
      <pc:sldChg chg="modSp add mod">
        <pc:chgData name="Toepel, Friedrich" userId="5dc3ac7e-7acf-48f5-b2e3-64ccfa4b8754" providerId="ADAL" clId="{082022D8-E5F2-4DB0-BDC3-28BB6BAD1F24}" dt="2024-06-11T10:03:15.064" v="802" actId="6549"/>
        <pc:sldMkLst>
          <pc:docMk/>
          <pc:sldMk cId="2810206656" sldId="379"/>
        </pc:sldMkLst>
        <pc:spChg chg="mod">
          <ac:chgData name="Toepel, Friedrich" userId="5dc3ac7e-7acf-48f5-b2e3-64ccfa4b8754" providerId="ADAL" clId="{082022D8-E5F2-4DB0-BDC3-28BB6BAD1F24}" dt="2024-06-11T10:03:15.064" v="802" actId="6549"/>
          <ac:spMkLst>
            <pc:docMk/>
            <pc:sldMk cId="2810206656" sldId="379"/>
            <ac:spMk id="3" creationId="{00000000-0000-0000-0000-000000000000}"/>
          </ac:spMkLst>
        </pc:spChg>
      </pc:sldChg>
      <pc:sldChg chg="modSp add mod">
        <pc:chgData name="Toepel, Friedrich" userId="5dc3ac7e-7acf-48f5-b2e3-64ccfa4b8754" providerId="ADAL" clId="{082022D8-E5F2-4DB0-BDC3-28BB6BAD1F24}" dt="2024-06-11T10:06:18.741" v="906" actId="6549"/>
        <pc:sldMkLst>
          <pc:docMk/>
          <pc:sldMk cId="3301910625" sldId="380"/>
        </pc:sldMkLst>
        <pc:spChg chg="mod">
          <ac:chgData name="Toepel, Friedrich" userId="5dc3ac7e-7acf-48f5-b2e3-64ccfa4b8754" providerId="ADAL" clId="{082022D8-E5F2-4DB0-BDC3-28BB6BAD1F24}" dt="2024-06-11T10:06:18.741" v="906" actId="6549"/>
          <ac:spMkLst>
            <pc:docMk/>
            <pc:sldMk cId="3301910625" sldId="380"/>
            <ac:spMk id="3" creationId="{00000000-0000-0000-0000-000000000000}"/>
          </ac:spMkLst>
        </pc:spChg>
      </pc:sldChg>
      <pc:sldChg chg="modSp add mod">
        <pc:chgData name="Toepel, Friedrich" userId="5dc3ac7e-7acf-48f5-b2e3-64ccfa4b8754" providerId="ADAL" clId="{082022D8-E5F2-4DB0-BDC3-28BB6BAD1F24}" dt="2024-06-11T10:10:24.059" v="932" actId="6549"/>
        <pc:sldMkLst>
          <pc:docMk/>
          <pc:sldMk cId="2420795117" sldId="381"/>
        </pc:sldMkLst>
        <pc:spChg chg="mod">
          <ac:chgData name="Toepel, Friedrich" userId="5dc3ac7e-7acf-48f5-b2e3-64ccfa4b8754" providerId="ADAL" clId="{082022D8-E5F2-4DB0-BDC3-28BB6BAD1F24}" dt="2024-06-11T10:10:24.059" v="932" actId="6549"/>
          <ac:spMkLst>
            <pc:docMk/>
            <pc:sldMk cId="2420795117" sldId="381"/>
            <ac:spMk id="3" creationId="{00000000-0000-0000-0000-000000000000}"/>
          </ac:spMkLst>
        </pc:spChg>
      </pc:sldChg>
      <pc:sldChg chg="add">
        <pc:chgData name="Toepel, Friedrich" userId="5dc3ac7e-7acf-48f5-b2e3-64ccfa4b8754" providerId="ADAL" clId="{082022D8-E5F2-4DB0-BDC3-28BB6BAD1F24}" dt="2024-06-11T10:10:09.222" v="930"/>
        <pc:sldMkLst>
          <pc:docMk/>
          <pc:sldMk cId="445059007" sldId="382"/>
        </pc:sldMkLst>
      </pc:sldChg>
      <pc:sldChg chg="modSp mod">
        <pc:chgData name="Toepel, Friedrich" userId="5dc3ac7e-7acf-48f5-b2e3-64ccfa4b8754" providerId="ADAL" clId="{082022D8-E5F2-4DB0-BDC3-28BB6BAD1F24}" dt="2024-06-11T20:03:47.615" v="937" actId="20577"/>
        <pc:sldMkLst>
          <pc:docMk/>
          <pc:sldMk cId="1018452688" sldId="384"/>
        </pc:sldMkLst>
        <pc:spChg chg="mod">
          <ac:chgData name="Toepel, Friedrich" userId="5dc3ac7e-7acf-48f5-b2e3-64ccfa4b8754" providerId="ADAL" clId="{082022D8-E5F2-4DB0-BDC3-28BB6BAD1F24}" dt="2024-06-11T20:03:47.615" v="937" actId="20577"/>
          <ac:spMkLst>
            <pc:docMk/>
            <pc:sldMk cId="1018452688" sldId="384"/>
            <ac:spMk id="3" creationId="{00000000-0000-0000-0000-000000000000}"/>
          </ac:spMkLst>
        </pc:spChg>
      </pc:sldChg>
      <pc:sldChg chg="modSp mod">
        <pc:chgData name="Toepel, Friedrich" userId="5dc3ac7e-7acf-48f5-b2e3-64ccfa4b8754" providerId="ADAL" clId="{082022D8-E5F2-4DB0-BDC3-28BB6BAD1F24}" dt="2024-06-11T20:05:37.394" v="947" actId="20577"/>
        <pc:sldMkLst>
          <pc:docMk/>
          <pc:sldMk cId="3650083763" sldId="387"/>
        </pc:sldMkLst>
        <pc:spChg chg="mod">
          <ac:chgData name="Toepel, Friedrich" userId="5dc3ac7e-7acf-48f5-b2e3-64ccfa4b8754" providerId="ADAL" clId="{082022D8-E5F2-4DB0-BDC3-28BB6BAD1F24}" dt="2024-06-11T20:05:37.394" v="947" actId="20577"/>
          <ac:spMkLst>
            <pc:docMk/>
            <pc:sldMk cId="3650083763" sldId="387"/>
            <ac:spMk id="3" creationId="{00000000-0000-0000-0000-000000000000}"/>
          </ac:spMkLst>
        </pc:spChg>
      </pc:sldChg>
      <pc:sldChg chg="modSp">
        <pc:chgData name="Toepel, Friedrich" userId="5dc3ac7e-7acf-48f5-b2e3-64ccfa4b8754" providerId="ADAL" clId="{082022D8-E5F2-4DB0-BDC3-28BB6BAD1F24}" dt="2024-06-11T20:11:14.504" v="1024" actId="20577"/>
        <pc:sldMkLst>
          <pc:docMk/>
          <pc:sldMk cId="2525447762" sldId="406"/>
        </pc:sldMkLst>
        <pc:spChg chg="mod">
          <ac:chgData name="Toepel, Friedrich" userId="5dc3ac7e-7acf-48f5-b2e3-64ccfa4b8754" providerId="ADAL" clId="{082022D8-E5F2-4DB0-BDC3-28BB6BAD1F24}" dt="2024-06-11T20:11:14.504" v="1024" actId="20577"/>
          <ac:spMkLst>
            <pc:docMk/>
            <pc:sldMk cId="2525447762" sldId="40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75A1D-5DD2-4084-9856-EBFCF4337674}" type="datetimeFigureOut">
              <a:rPr lang="en-US" smtClean="0"/>
              <a:t>2/19/2025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284EA9-AF21-4232-9985-579B77CBAEC8}" type="slidenum">
              <a:rPr lang="en-US" smtClean="0"/>
              <a:t>‹#›</a:t>
            </a:fld>
            <a:endParaRPr lang="en-US"/>
          </a:p>
        </p:txBody>
      </p:sp>
    </p:spTree>
    <p:extLst>
      <p:ext uri="{BB962C8B-B14F-4D97-AF65-F5344CB8AC3E}">
        <p14:creationId xmlns:p14="http://schemas.microsoft.com/office/powerpoint/2010/main" val="235566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19.02.2025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6673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19.02.2025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16084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19.02.2025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854388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19.02.2025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19816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19.02.2025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05652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A5B7DB0-5D1B-40FA-89E5-7C191015066F}" type="datetimeFigureOut">
              <a:rPr lang="de-DE" smtClean="0"/>
              <a:t>19.02.2025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35038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A5B7DB0-5D1B-40FA-89E5-7C191015066F}" type="datetimeFigureOut">
              <a:rPr lang="de-DE" smtClean="0"/>
              <a:t>19.02.2025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392960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A5B7DB0-5D1B-40FA-89E5-7C191015066F}" type="datetimeFigureOut">
              <a:rPr lang="de-DE" smtClean="0"/>
              <a:t>19.02.2025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824035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A5B7DB0-5D1B-40FA-89E5-7C191015066F}" type="datetimeFigureOut">
              <a:rPr lang="de-DE" smtClean="0"/>
              <a:t>19.02.2025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38965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19.02.2025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81755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19.02.2025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a:t>
            </a:fld>
            <a:endParaRPr lang="de-DE"/>
          </a:p>
        </p:txBody>
      </p:sp>
    </p:spTree>
    <p:extLst>
      <p:ext uri="{BB962C8B-B14F-4D97-AF65-F5344CB8AC3E}">
        <p14:creationId xmlns:p14="http://schemas.microsoft.com/office/powerpoint/2010/main" val="2963407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7DB0-5D1B-40FA-89E5-7C191015066F}" type="datetimeFigureOut">
              <a:rPr lang="de-DE" smtClean="0"/>
              <a:t>19.02.2025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3D88A-4721-4C31-96A2-24F8118E0E5A}" type="slidenum">
              <a:rPr lang="de-DE" smtClean="0"/>
              <a:t>‹#›</a:t>
            </a:fld>
            <a:endParaRPr lang="de-DE"/>
          </a:p>
        </p:txBody>
      </p:sp>
    </p:spTree>
    <p:extLst>
      <p:ext uri="{BB962C8B-B14F-4D97-AF65-F5344CB8AC3E}">
        <p14:creationId xmlns:p14="http://schemas.microsoft.com/office/powerpoint/2010/main" val="100029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Klausur S 1385 Strafrecht</a:t>
            </a:r>
            <a:br>
              <a:rPr lang="de-DE" dirty="0"/>
            </a:br>
            <a:r>
              <a:rPr lang="de-DE" dirty="0"/>
              <a:t>WS 2024/2025</a:t>
            </a:r>
          </a:p>
        </p:txBody>
      </p:sp>
      <p:sp>
        <p:nvSpPr>
          <p:cNvPr id="3" name="Untertitel 2"/>
          <p:cNvSpPr>
            <a:spLocks noGrp="1"/>
          </p:cNvSpPr>
          <p:nvPr>
            <p:ph type="subTitle" idx="1"/>
          </p:nvPr>
        </p:nvSpPr>
        <p:spPr/>
        <p:txBody>
          <a:bodyPr/>
          <a:lstStyle/>
          <a:p>
            <a:r>
              <a:rPr lang="de-DE" dirty="0"/>
              <a:t>Friedrich Toepel</a:t>
            </a:r>
          </a:p>
          <a:p>
            <a:endParaRPr lang="de-DE" dirty="0"/>
          </a:p>
        </p:txBody>
      </p:sp>
    </p:spTree>
    <p:extLst>
      <p:ext uri="{BB962C8B-B14F-4D97-AF65-F5344CB8AC3E}">
        <p14:creationId xmlns:p14="http://schemas.microsoft.com/office/powerpoint/2010/main" val="3116851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BF623-48C2-A890-6B9B-72C0DCDAA2A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D37779B9-E3C3-C785-E070-DAEEE59BCC64}"/>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Unglücksfall</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plötzlich eintretendes Ereignis, das erhebliche Gefahren für Personen oder Sachen mit sich bringt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 auch eine Straftat durch Dritte ist Unglücksfall,  sofern die drohende Rechtsgutsverletzung von einigem </a:t>
            </a:r>
            <a:r>
              <a:rPr lang="de-DE" sz="3200">
                <a:latin typeface="Arial" panose="020B0604020202020204" pitchFamily="34" charset="0"/>
                <a:ea typeface="Calibri" panose="020F0502020204030204" pitchFamily="34" charset="0"/>
                <a:cs typeface="Arial" panose="020B0604020202020204" pitchFamily="34" charset="0"/>
              </a:rPr>
              <a:t>Gewicht ist</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90529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25EB7-5B77-FF41-6A41-9F3ED628DD1B}"/>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E6C1ED99-D53C-1E37-B5C1-CD7424A1B52B}"/>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Unglücksfall</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plötzlich eintretendes Ereignis, das erhebliche Gefahren für Personen oder Sachen mit sich bringt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 auch eine Straftat durch Dritte ist Unglücksfall,  sofern die drohende Rechtsgutsverletzung von einigem Gewicht ist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Nichtleisten von Hilfe trotz Erforderlichkeit und Zumutbarkeit +</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7470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7248CF-F2FA-E808-1448-59629F34AC6E}"/>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C26BFA5-C4F2-6FE9-005D-84A870FEC8C3}"/>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 Vorsatz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Ergebnis: § 323c I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Strafbarkeit des B gem. §§ 223 I, 13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Weil B den Z nicht aufforderte, die Attacke auf A zu unterlassen.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Erfolgseintritt:  + </a:t>
            </a:r>
            <a:r>
              <a:rPr lang="de-DE" sz="3200" dirty="0">
                <a:latin typeface="Arial" panose="020B0604020202020204" pitchFamily="34" charset="0"/>
                <a:ea typeface="Calibri" panose="020F0502020204030204" pitchFamily="34" charset="0"/>
                <a:cs typeface="Arial" panose="020B0604020202020204" pitchFamily="34" charset="0"/>
              </a:rPr>
              <a:t>(beide Varianten, s. o.)</a:t>
            </a:r>
          </a:p>
        </p:txBody>
      </p:sp>
    </p:spTree>
    <p:extLst>
      <p:ext uri="{BB962C8B-B14F-4D97-AF65-F5344CB8AC3E}">
        <p14:creationId xmlns:p14="http://schemas.microsoft.com/office/powerpoint/2010/main" val="3877502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37492-AC3E-8B0B-F230-640C48B6A86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7F33074F-9653-376A-5BB6-DBC4703359AD}"/>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Unterlassen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(Quasi-) Kausalität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Garantenstellung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Beschützergarant?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Stellung als Verwandter? B = Bruder des A</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aa) Streitstand: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Grundsätzlich möglich, Garantenstellung allein aus verwandtschaftlichen Beziehungen herzuleiten. </a:t>
            </a:r>
          </a:p>
        </p:txBody>
      </p:sp>
    </p:spTree>
    <p:extLst>
      <p:ext uri="{BB962C8B-B14F-4D97-AF65-F5344CB8AC3E}">
        <p14:creationId xmlns:p14="http://schemas.microsoft.com/office/powerpoint/2010/main" val="3440784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87D18-9556-EECC-C7AB-0D48328D934A}"/>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01F026E7-B308-D645-7D79-61BB99A90EB1}"/>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Verpflichtung, schwere Gefahren abzuwenden, teils auch bei Geschwistern angenommen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einer restriktiveren Position: Garantenstellung allein wegen der familiären Beziehung bei Verwandten in gerader Linie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bei Geschwistern nur Verwandtschaft in einer Seitenlinie (§ 1589 S. 2 BGB)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Allerdings Ausnahme auch hier wegen besonderer persönlicher Nähebeziehung zwischen den Geschwistern möglich</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362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0CF2B3-02B5-8ACD-E571-4A441113BAEB}"/>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FCE6A195-BBC8-DD6D-3D13-8AC75BFF5729}"/>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bb) Stellungnahme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Erforderlich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Vorliegend besondere Situation: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lebte nach dem Tod der Eltern bis zur Volljährigkeit bei seinem Bruder 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 noch immer bestehendes Verhältnis gegenseitiger Fürsorge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Faktische Übernahme von Verantwortung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Garantenstellung +</a:t>
            </a:r>
          </a:p>
        </p:txBody>
      </p:sp>
    </p:spTree>
    <p:extLst>
      <p:ext uri="{BB962C8B-B14F-4D97-AF65-F5344CB8AC3E}">
        <p14:creationId xmlns:p14="http://schemas.microsoft.com/office/powerpoint/2010/main" val="3634992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B0A278-63D6-39B6-518F-C69D1DC2945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B8896E40-1DD3-DDAD-1409-B6BF3651CFBE}"/>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andere Auffassung noch vertretbar, wenn die im Sachverhalt geschilderte Nähebeziehung als nicht ausreichend betrachtet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 Täterstellung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Gebiet der Abgrenzung zwischen Täterschaft und Teilnahme beim Unterlassungsdelikt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aa) Erste Ansicht: (Gewöhnliche) Subjektive Auffassung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Täterwille?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 = kein eigenes Interesse am Erfolgseintritt</a:t>
            </a:r>
          </a:p>
        </p:txBody>
      </p:sp>
    </p:spTree>
    <p:extLst>
      <p:ext uri="{BB962C8B-B14F-4D97-AF65-F5344CB8AC3E}">
        <p14:creationId xmlns:p14="http://schemas.microsoft.com/office/powerpoint/2010/main" val="1175608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B5914-14B8-47BF-30D8-77704392E4AF}"/>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951FDA3-D619-2820-ACFD-868C9F43217F}"/>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Wille zur Tatherrschaft? -, ablehnende Einstellung zum Taterfolg daher eher: B = Gehilfe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bb) Zweite Ansicht: Maßgeblichkeit der Art der Garantenstellung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Beschützergarant = stets Täter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Überwachergarant = lediglich Gehilfe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 = Täter</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97281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820B8-6074-933E-8E99-8C0350E9ACB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D17F6A7A-31A6-BE1B-4318-C14FAFECE3E1}"/>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cc) Dritte Ansicht: Lehre von den Pflichtdelikten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Inhaber einer Garantenstellung grundsätzlich Täter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Beihilfe durch Unterlassen nur dann, wenn der Tatbestand eine bestimmte Täterqualifikation oder ein subjektives Element fordert, die der Garant selbst nicht aufweist oder wenn er nicht gegen ein eigenhändiges Delikt einschreitet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 daher Täter</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9750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609170-A440-B38B-7061-DB203B5D8539}"/>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C60444E1-C5D5-80A4-2D5B-D863EA660B75}"/>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dd) Vierte Ansicht: Gehilfentheorie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unterlassender Garant neben einem aktiven Begehungstäter stets nur Gehilfe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 = also Gehilfe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ee) Fünfte Ansicht: Tatherrschaftslehre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unterlassender Garant hat immer, aber auch nur dann Tatherrschaft, wenn er mit geringem Aufwand die Straftat hätte verhindern können</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7681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B722BFB6-5C42-4F9D-8CC7-4746F6385AAA}"/>
              </a:ext>
            </a:extLst>
          </p:cNvPr>
          <p:cNvGraphicFramePr>
            <a:graphicFrameLocks noGrp="1"/>
          </p:cNvGraphicFramePr>
          <p:nvPr>
            <p:extLst>
              <p:ext uri="{D42A27DB-BD31-4B8C-83A1-F6EECF244321}">
                <p14:modId xmlns:p14="http://schemas.microsoft.com/office/powerpoint/2010/main" val="1763366478"/>
              </p:ext>
            </p:extLst>
          </p:nvPr>
        </p:nvGraphicFramePr>
        <p:xfrm>
          <a:off x="1215655" y="1098795"/>
          <a:ext cx="9821551" cy="4762778"/>
        </p:xfrm>
        <a:graphic>
          <a:graphicData uri="http://schemas.openxmlformats.org/drawingml/2006/table">
            <a:tbl>
              <a:tblPr firstRow="1" bandRow="1">
                <a:tableStyleId>{5C22544A-7EE6-4342-B048-85BDC9FD1C3A}</a:tableStyleId>
              </a:tblPr>
              <a:tblGrid>
                <a:gridCol w="861238">
                  <a:extLst>
                    <a:ext uri="{9D8B030D-6E8A-4147-A177-3AD203B41FA5}">
                      <a16:colId xmlns:a16="http://schemas.microsoft.com/office/drawing/2014/main" val="1941037290"/>
                    </a:ext>
                  </a:extLst>
                </a:gridCol>
                <a:gridCol w="1031358">
                  <a:extLst>
                    <a:ext uri="{9D8B030D-6E8A-4147-A177-3AD203B41FA5}">
                      <a16:colId xmlns:a16="http://schemas.microsoft.com/office/drawing/2014/main" val="2812045542"/>
                    </a:ext>
                  </a:extLst>
                </a:gridCol>
                <a:gridCol w="716851">
                  <a:extLst>
                    <a:ext uri="{9D8B030D-6E8A-4147-A177-3AD203B41FA5}">
                      <a16:colId xmlns:a16="http://schemas.microsoft.com/office/drawing/2014/main" val="4045149356"/>
                    </a:ext>
                  </a:extLst>
                </a:gridCol>
                <a:gridCol w="1191873">
                  <a:extLst>
                    <a:ext uri="{9D8B030D-6E8A-4147-A177-3AD203B41FA5}">
                      <a16:colId xmlns:a16="http://schemas.microsoft.com/office/drawing/2014/main" val="2153859496"/>
                    </a:ext>
                  </a:extLst>
                </a:gridCol>
                <a:gridCol w="1191873">
                  <a:extLst>
                    <a:ext uri="{9D8B030D-6E8A-4147-A177-3AD203B41FA5}">
                      <a16:colId xmlns:a16="http://schemas.microsoft.com/office/drawing/2014/main" val="2778151887"/>
                    </a:ext>
                  </a:extLst>
                </a:gridCol>
                <a:gridCol w="961973">
                  <a:extLst>
                    <a:ext uri="{9D8B030D-6E8A-4147-A177-3AD203B41FA5}">
                      <a16:colId xmlns:a16="http://schemas.microsoft.com/office/drawing/2014/main" val="2978355605"/>
                    </a:ext>
                  </a:extLst>
                </a:gridCol>
                <a:gridCol w="875899">
                  <a:extLst>
                    <a:ext uri="{9D8B030D-6E8A-4147-A177-3AD203B41FA5}">
                      <a16:colId xmlns:a16="http://schemas.microsoft.com/office/drawing/2014/main" val="1994264749"/>
                    </a:ext>
                  </a:extLst>
                </a:gridCol>
                <a:gridCol w="1010653">
                  <a:extLst>
                    <a:ext uri="{9D8B030D-6E8A-4147-A177-3AD203B41FA5}">
                      <a16:colId xmlns:a16="http://schemas.microsoft.com/office/drawing/2014/main" val="1243966158"/>
                    </a:ext>
                  </a:extLst>
                </a:gridCol>
                <a:gridCol w="959486">
                  <a:extLst>
                    <a:ext uri="{9D8B030D-6E8A-4147-A177-3AD203B41FA5}">
                      <a16:colId xmlns:a16="http://schemas.microsoft.com/office/drawing/2014/main" val="698122017"/>
                    </a:ext>
                  </a:extLst>
                </a:gridCol>
                <a:gridCol w="208280">
                  <a:extLst>
                    <a:ext uri="{9D8B030D-6E8A-4147-A177-3AD203B41FA5}">
                      <a16:colId xmlns:a16="http://schemas.microsoft.com/office/drawing/2014/main" val="20009"/>
                    </a:ext>
                  </a:extLst>
                </a:gridCol>
                <a:gridCol w="812067">
                  <a:extLst>
                    <a:ext uri="{9D8B030D-6E8A-4147-A177-3AD203B41FA5}">
                      <a16:colId xmlns:a16="http://schemas.microsoft.com/office/drawing/2014/main" val="20010"/>
                    </a:ext>
                  </a:extLst>
                </a:gridCol>
              </a:tblGrid>
              <a:tr h="1512709">
                <a:tc>
                  <a:txBody>
                    <a:bodyPr/>
                    <a:lstStyle/>
                    <a:p>
                      <a:r>
                        <a:rPr lang="de-DE" sz="3600" dirty="0">
                          <a:solidFill>
                            <a:schemeClr val="tx1"/>
                          </a:solidFill>
                          <a:latin typeface="Arial" panose="020B0604020202020204" pitchFamily="34" charset="0"/>
                          <a:cs typeface="Arial" panose="020B0604020202020204" pitchFamily="34" charset="0"/>
                        </a:rPr>
                        <a:t>0-3</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13-14</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15</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4396661"/>
                  </a:ext>
                </a:extLst>
              </a:tr>
              <a:tr h="1512709">
                <a:tc>
                  <a:txBody>
                    <a:bodyPr/>
                    <a:lstStyle/>
                    <a:p>
                      <a:r>
                        <a:rPr lang="de-DE" sz="3600" dirty="0">
                          <a:solidFill>
                            <a:schemeClr val="tx1"/>
                          </a:solidFill>
                          <a:latin typeface="Arial" panose="020B0604020202020204" pitchFamily="34" charset="0"/>
                          <a:cs typeface="Arial" panose="020B0604020202020204" pitchFamily="34" charset="0"/>
                        </a:rPr>
                        <a:t>73</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0</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DE" sz="3600"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dirty="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057005"/>
                  </a:ext>
                </a:extLst>
              </a:tr>
              <a:tr h="1634992">
                <a:tc gridSpan="3">
                  <a:txBody>
                    <a:bodyPr/>
                    <a:lstStyle/>
                    <a:p>
                      <a:r>
                        <a:rPr lang="de-DE" sz="3600" dirty="0">
                          <a:solidFill>
                            <a:schemeClr val="tx1"/>
                          </a:solidFill>
                          <a:latin typeface="Arial" panose="020B0604020202020204" pitchFamily="34" charset="0"/>
                          <a:cs typeface="Arial" panose="020B0604020202020204" pitchFamily="34" charset="0"/>
                        </a:rPr>
                        <a:t>Teilgenom-men  171</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dirty="0">
                          <a:solidFill>
                            <a:schemeClr val="tx1"/>
                          </a:solidFill>
                          <a:latin typeface="Arial" panose="020B0604020202020204" pitchFamily="34" charset="0"/>
                          <a:cs typeface="Arial" panose="020B0604020202020204" pitchFamily="34" charset="0"/>
                        </a:rPr>
                        <a:t>Unter 4 Punkten:</a:t>
                      </a:r>
                    </a:p>
                    <a:p>
                      <a:r>
                        <a:rPr lang="de-DE" sz="3600" dirty="0">
                          <a:solidFill>
                            <a:schemeClr val="tx1"/>
                          </a:solidFill>
                          <a:latin typeface="Arial" panose="020B0604020202020204" pitchFamily="34" charset="0"/>
                          <a:cs typeface="Arial" panose="020B0604020202020204" pitchFamily="34" charset="0"/>
                        </a:rPr>
                        <a:t>42,69%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5">
                  <a:txBody>
                    <a:bodyPr/>
                    <a:lstStyle/>
                    <a:p>
                      <a:r>
                        <a:rPr lang="de-DE" sz="3600" dirty="0">
                          <a:solidFill>
                            <a:schemeClr val="tx1"/>
                          </a:solidFill>
                          <a:latin typeface="Arial" panose="020B0604020202020204" pitchFamily="34" charset="0"/>
                          <a:cs typeface="Arial" panose="020B0604020202020204" pitchFamily="34" charset="0"/>
                          <a:sym typeface="Symbol" panose="05050102010706020507" pitchFamily="18" charset="2"/>
                        </a:rPr>
                        <a:t> 4,9 Punkte</a:t>
                      </a:r>
                      <a:endParaRPr lang="de-DE" sz="36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2952799206"/>
                  </a:ext>
                </a:extLst>
              </a:tr>
            </a:tbl>
          </a:graphicData>
        </a:graphic>
      </p:graphicFrame>
    </p:spTree>
    <p:extLst>
      <p:ext uri="{BB962C8B-B14F-4D97-AF65-F5344CB8AC3E}">
        <p14:creationId xmlns:p14="http://schemas.microsoft.com/office/powerpoint/2010/main" val="925412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A77EE-0D9C-0588-D73E-9AB36CA1B8C4}"/>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A4C1DB33-3975-DD28-9308-7AF99E501A48}"/>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Entscheidend Grad des notwendigen Aufwandes zur Verhinderung der Straftat, da dieser Aufschluss über den Einfluss des Garanten auf das Tatgeschehen gibt.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hätte B den Übergriff durch einfache Aufforderung verhindern können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 = Täter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ff) Stellungnahme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herkömmliche Theorien, subjektive Theorie und Tatherrschaftslehre passen auf Unterlassungsdelikte nicht</a:t>
            </a:r>
          </a:p>
        </p:txBody>
      </p:sp>
    </p:spTree>
    <p:extLst>
      <p:ext uri="{BB962C8B-B14F-4D97-AF65-F5344CB8AC3E}">
        <p14:creationId xmlns:p14="http://schemas.microsoft.com/office/powerpoint/2010/main" val="1750669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234BA-11D7-5D3B-5EEA-255ED352087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1428EDC8-488E-E4FC-449B-9F12000D9A6A}"/>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Theorie, die im Unterlassungsbereich stets von Beihilfe ausgeht, bietet kein Abgrenzungskriterium, sondern lehnt die Existenz eines Unterlassungstäters neben einem Begehungstäter einfach ab.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Es verbleiben Theorien, die nach Art der Garantenstellung abgrenzen, wie hier die zweite und dritte Theorie.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Sie gelangen alle zur Annahme einer Täterschaft des 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Daher B = Täter</a:t>
            </a:r>
          </a:p>
        </p:txBody>
      </p:sp>
    </p:spTree>
    <p:extLst>
      <p:ext uri="{BB962C8B-B14F-4D97-AF65-F5344CB8AC3E}">
        <p14:creationId xmlns:p14="http://schemas.microsoft.com/office/powerpoint/2010/main" val="531754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0C268-164E-133A-7625-77E819531925}"/>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2F88584-A917-4AFF-DD0F-20CE48A8D754}"/>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 Entsprechungsklausel (§ 13 I Hs. 2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Keine Bedenken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Vorsatz, Rechtswidrigkeit,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a:t>
            </a:r>
            <a:r>
              <a:rPr lang="de-DE" sz="3200" dirty="0">
                <a:latin typeface="Arial" panose="020B0604020202020204" pitchFamily="34" charset="0"/>
                <a:ea typeface="Calibri" panose="020F0502020204030204" pitchFamily="34" charset="0"/>
                <a:cs typeface="Arial" panose="020B0604020202020204" pitchFamily="34" charset="0"/>
              </a:rPr>
              <a:t> Ergebnis zur Strafbarkeit des B: §§ 223 I, 13 I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 Gesamtergebnis und Konkurrenzen zum ersten Tatkomplex</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 § 223 I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  § 323c I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 §§ 223 I, 13 I StGB</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46110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C3D1E-6BE5-9F17-646B-FB736F19CE1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6D1134C-0A58-336F-51B6-8E732DFDD9A0}"/>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Tatkomplex 2: Im Miethaus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Strafbarkeit des A gem. §§ 211 I, II Fall 3 (Habgier), Fall 5 (Heimtücke), Fall 7 (gemeingefährliche Mittel), Fall 8 (Ermöglichungsabsicht), 22, 23 I, 12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A den großen Teppich in seinem Wohnzimmer entzündete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Tatentschluss</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Entschluss hinsichtlich Tötung: dolus eventualis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hält für möglich Brand im ganzen Haus, ihm gleichgültig</a:t>
            </a:r>
          </a:p>
        </p:txBody>
      </p:sp>
    </p:spTree>
    <p:extLst>
      <p:ext uri="{BB962C8B-B14F-4D97-AF65-F5344CB8AC3E}">
        <p14:creationId xmlns:p14="http://schemas.microsoft.com/office/powerpoint/2010/main" val="3540525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689D9-63CE-481D-7ED0-D648916D28D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DA1F624E-0AC0-7846-8786-01477BF3AF0C}"/>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Entschluss hinsichtlich heimtückischer Begehungsweise</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aa) Grundkonsens zur Auslegung des Heimtückemerkmals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bewusstes Ausnutzen der durch Arglosigkeit bedingten Wehrlosigkeit in feindlicher Willensrichtung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entzündet den Teppich mitten in der Nacht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stellt sich vor, die übrigen Hausmitbewohner könnten vom Brand im Schlaf überrascht werden und so zu Tode kommen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Arglosigkeit bei Schlafenden möglich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nehmen ihre Arglosigkeit „mit in den Schlaf“, also Heimtücke +</a:t>
            </a:r>
          </a:p>
        </p:txBody>
      </p:sp>
    </p:spTree>
    <p:extLst>
      <p:ext uri="{BB962C8B-B14F-4D97-AF65-F5344CB8AC3E}">
        <p14:creationId xmlns:p14="http://schemas.microsoft.com/office/powerpoint/2010/main" val="202090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50579-EE30-2903-47CF-A30C9C60F11C}"/>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E5B9DAE-FFB9-6631-1381-6975663EE581}"/>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bb) Verfassungsrechtlich gebotene Beschränkungen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restriktive Auslegung des Tatbestands / Strafmilderung analog </a:t>
            </a:r>
            <a:br>
              <a:rPr lang="de-DE" sz="3200" dirty="0">
                <a:latin typeface="Arial" panose="020B0604020202020204" pitchFamily="34" charset="0"/>
                <a:ea typeface="Calibri" panose="020F0502020204030204" pitchFamily="34" charset="0"/>
                <a:cs typeface="Arial" panose="020B0604020202020204" pitchFamily="34" charset="0"/>
              </a:rPr>
            </a:br>
            <a:r>
              <a:rPr lang="de-DE" sz="3200" dirty="0">
                <a:latin typeface="Arial" panose="020B0604020202020204" pitchFamily="34" charset="0"/>
                <a:ea typeface="Calibri" panose="020F0502020204030204" pitchFamily="34" charset="0"/>
                <a:cs typeface="Arial" panose="020B0604020202020204" pitchFamily="34" charset="0"/>
              </a:rPr>
              <a:t>§ 49 StGB auf der Rechtsfolgenseite: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Bekanntester Restriktionsversuch: besonders verwerflicher Vertrauensbruch?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brach ein besonderes Vertrauen aus dem Nachbarschaftsverhältnis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„enges freundschaftliches Verhältnis“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Auch Vertrauensbruch also +</a:t>
            </a:r>
          </a:p>
        </p:txBody>
      </p:sp>
    </p:spTree>
    <p:extLst>
      <p:ext uri="{BB962C8B-B14F-4D97-AF65-F5344CB8AC3E}">
        <p14:creationId xmlns:p14="http://schemas.microsoft.com/office/powerpoint/2010/main" val="4098913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8AF71-08F5-F4E2-7230-8F0C07532194}"/>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D6AE661-1621-DCCC-F38C-7DCECA06F8CD}"/>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Andere Restriktion des Heimtückemerkmals kommt an dieser Stelle nicht in Betracht.</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Entschluss hinsichtlich Verwendung gemeingefährlicher Mittel</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Mittel zur Tötung, das in der konkreten Tatsituation eine Mehrzahl von Menschen an Leib und Leben gefährden kann, weil B die Ausdehnung der Gefahr nicht in seiner Gewalt hat?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Habgier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Gewinnstreben um jeden Preis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(bloß bedingter Tötungsvorsatz steht nicht entgegen)</a:t>
            </a:r>
          </a:p>
        </p:txBody>
      </p:sp>
    </p:spTree>
    <p:extLst>
      <p:ext uri="{BB962C8B-B14F-4D97-AF65-F5344CB8AC3E}">
        <p14:creationId xmlns:p14="http://schemas.microsoft.com/office/powerpoint/2010/main" val="739484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9B2134-07D7-7F62-F0F8-D5D7ABF7D93A}"/>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C3FCF6D-24C3-B519-0616-36BE85B17CC0}"/>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 Ermöglichungsabsicht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reicht aus, dass die Tötungshandlung nach der Tätervorstellung ermöglicht, die andere Straftat (auch nur schneller oder leichter) zu begehen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auch „nur“ bedingter Tötungsvorsatz</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Aber Finalzusammenhang zwischen Tötungshandlung und Ermöglichung der anderen Straftat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Absicht muss das die Tat beherrschende Motiv des Täters sein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Straftat, die durch Tötung ermöglicht werden sollte = § 263 I </a:t>
            </a:r>
          </a:p>
        </p:txBody>
      </p:sp>
    </p:spTree>
    <p:extLst>
      <p:ext uri="{BB962C8B-B14F-4D97-AF65-F5344CB8AC3E}">
        <p14:creationId xmlns:p14="http://schemas.microsoft.com/office/powerpoint/2010/main" val="3899602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0AC897-7335-6F05-5E62-35AC086D7CE0}"/>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A81A2E28-BAC6-CA19-EC76-822AD7585988}"/>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Also Ermöglichungsabsicht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Unmittelbares Ansetzen (§ 22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III. Strafbefreiender Rücktritt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24 I 1 Fall 2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A die Notrufnummer wählte und angab, er sei überfallen worden und seine Wohnung sei in Brand gesteckt worden.</a:t>
            </a:r>
          </a:p>
        </p:txBody>
      </p:sp>
    </p:spTree>
    <p:extLst>
      <p:ext uri="{BB962C8B-B14F-4D97-AF65-F5344CB8AC3E}">
        <p14:creationId xmlns:p14="http://schemas.microsoft.com/office/powerpoint/2010/main" val="2421674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A3950-6F19-A2C3-81A2-90A2ADAAD8F5}"/>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0805E41C-8D42-165D-074B-19F49F4AC500}"/>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strafbefreiender Rücktritt durch Aufgeben, wenn der Täter davon ausgeht, bereits alles getan zu haben, was seinerseits ausreicht, um den Erfolg möglicherweise herbeizuführen (sog. beendeter Versuch).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Vorliegend: ging A aber davon aus, für die Herbeiführung des Erfolgs bereits alles Erforderliche getan zu haben.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24 I 2? scheidet ebenfalls aus, da die Tat gerade wegen des Anrufs und nicht ohne das Zutun des A verhindert wurde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ging bei Absetzen des Notrufs nicht davon aus, dass eine Todesgefahr für die übrigen Bewohner bereits gebannt war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636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Tatkomplex 1: Im Stadtpark</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Strafbarkeit des Z gem. § 223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Durch die Schläge in die Magengegend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Schläge in den Magenbereich, bei denen Prellungen zurückblieben = körperlich misshandelt und an der Gesundheit geschädigt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Vorsatz + (dolus directus 1. Grades)</a:t>
            </a:r>
          </a:p>
        </p:txBody>
      </p:sp>
    </p:spTree>
    <p:extLst>
      <p:ext uri="{BB962C8B-B14F-4D97-AF65-F5344CB8AC3E}">
        <p14:creationId xmlns:p14="http://schemas.microsoft.com/office/powerpoint/2010/main" val="2322120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61AA9-A01E-8470-F83D-11543D75934F}"/>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43035482-1E52-3C29-F7C7-4C9E880B5342}"/>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(sowohl nach Einzelakts- als auch Gesamtbetrachtungslehre kein sog. fehlgeschlagener Versuch, bei dem ein Rücktritt stets ausscheidet).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hat die Rettung durch die Feuerwehr zurechenbar verursacht, indem er den Notruf absetzte und meldete, dass seine Wohnung in Brand gesteckt worden sei.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Fraglich, ob für ein Verhindern </a:t>
            </a:r>
            <a:r>
              <a:rPr lang="de-DE" sz="3200" dirty="0">
                <a:latin typeface="Arial" panose="020B0604020202020204" pitchFamily="34" charset="0"/>
                <a:ea typeface="Calibri" panose="020F0502020204030204" pitchFamily="34" charset="0"/>
                <a:cs typeface="Arial" panose="020B0604020202020204" pitchFamily="34" charset="0"/>
              </a:rPr>
              <a:t>der Vollendung i.S.d. § 24 I 1 Fall 2 </a:t>
            </a:r>
            <a:r>
              <a:rPr lang="de-DE" sz="3200" b="1" dirty="0">
                <a:latin typeface="Arial" panose="020B0604020202020204" pitchFamily="34" charset="0"/>
                <a:ea typeface="Calibri" panose="020F0502020204030204" pitchFamily="34" charset="0"/>
                <a:cs typeface="Arial" panose="020B0604020202020204" pitchFamily="34" charset="0"/>
              </a:rPr>
              <a:t>hinreichend</a:t>
            </a:r>
            <a:r>
              <a:rPr lang="de-DE" sz="3200" dirty="0">
                <a:latin typeface="Arial" panose="020B0604020202020204" pitchFamily="34" charset="0"/>
                <a:ea typeface="Calibri" panose="020F0502020204030204" pitchFamily="34" charset="0"/>
                <a:cs typeface="Arial" panose="020B0604020202020204" pitchFamily="34" charset="0"/>
              </a:rPr>
              <a:t> ist, </a:t>
            </a:r>
            <a:r>
              <a:rPr lang="de-DE" sz="3200" b="1" dirty="0">
                <a:latin typeface="Arial" panose="020B0604020202020204" pitchFamily="34" charset="0"/>
                <a:ea typeface="Calibri" panose="020F0502020204030204" pitchFamily="34" charset="0"/>
                <a:cs typeface="Arial" panose="020B0604020202020204" pitchFamily="34" charset="0"/>
              </a:rPr>
              <a:t>dass das Ausbleiben des Erfolgs durch die Handlung des Täters zurechenbar verursacht wurde</a:t>
            </a:r>
          </a:p>
        </p:txBody>
      </p:sp>
    </p:spTree>
    <p:extLst>
      <p:ext uri="{BB962C8B-B14F-4D97-AF65-F5344CB8AC3E}">
        <p14:creationId xmlns:p14="http://schemas.microsoft.com/office/powerpoint/2010/main" val="1907894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CCD080-BD0A-DE5F-4867-CBFAE8D2836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DB10289-8F8D-37F6-BCFB-F435865A5412}"/>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Dem könnten vorliegend zwei Gesichtspunkte entgegenstehen: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(objektiv) könnte erforderlich sein, dass der Täter zur Erfolgsverhinderung die bestmögliche Rettungshandlung wählt (dazu a.).</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(subjektiv) könnte erforderlich sein, dass der Täter die Rettungshandlung um der Rettung willen vornimmt (dazu 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 Anforderungen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hM reicht für § 24 I 1 Fall 2 in objektiver Hinsicht, dass der Täter Ausbleiben des Erfolges verursacht</a:t>
            </a:r>
          </a:p>
        </p:txBody>
      </p:sp>
    </p:spTree>
    <p:extLst>
      <p:ext uri="{BB962C8B-B14F-4D97-AF65-F5344CB8AC3E}">
        <p14:creationId xmlns:p14="http://schemas.microsoft.com/office/powerpoint/2010/main" val="1219715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18FED-F7AE-B0A7-EF93-5FF21509D5C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0B5561A-C70C-65C1-E35A-18C36732BB2D}"/>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Teilweise:  Verhinderung muss zumindest auch als „Werk“ des Täters darstellen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anderer Ansicht:  muss der Täter stets die bestmögliche Rettungshandlung wählen, hier nicht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Gegen Forderung optimalen Verhaltens: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Steht nicht im Gesetz</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 entgegengesetzte Auffassung ist ebenso vertretbar</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 Anforderungen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genügt, dass A Verhinderungshandlung willentlich vorgenommen </a:t>
            </a:r>
          </a:p>
        </p:txBody>
      </p:sp>
    </p:spTree>
    <p:extLst>
      <p:ext uri="{BB962C8B-B14F-4D97-AF65-F5344CB8AC3E}">
        <p14:creationId xmlns:p14="http://schemas.microsoft.com/office/powerpoint/2010/main" val="255115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FBC58-5B03-D521-05FB-BD92AB1A31CD}"/>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CF957E83-F69C-AAFC-E3B0-B065BB00B15F}"/>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Musste er auch den Verhinderungserfolg erstreben?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Da es A nach dem Sachverhalt ausschließlich darum ging, den Tatverdacht von sich abzulenken, wäre dies hier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Nach wohl einhelliger Auffassung: Verhinderung der Vollendung nur dann zur Strafbefreiung nach § 24 I 1 Fall 2, wenn Verhinderungsvorsatz</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Rechtsprechung forderte darüber hinaus, dass das Rücktrittsverhalten vom Täter auch gerade „darauf gerichtet“ ist, das Opfer zu retten</a:t>
            </a:r>
          </a:p>
        </p:txBody>
      </p:sp>
    </p:spTree>
    <p:extLst>
      <p:ext uri="{BB962C8B-B14F-4D97-AF65-F5344CB8AC3E}">
        <p14:creationId xmlns:p14="http://schemas.microsoft.com/office/powerpoint/2010/main" val="83588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E1BDC-88A6-105B-6382-A285F0EF9586}"/>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F8B9BD42-733C-9300-7E37-21B47A35F28E}"/>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Täter muss den auf die Tatbestandsverwirklichung gerichteten Kausalverlauf „bewusst und gewollt (unterbrechen)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Literatur aber: überwiegend als ausreichend, wenn der Täter lediglich mit bedingtem Verhinderungsvorsatz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subjektives Erfordernis nach beiden Auffassungen nicht erfüllt.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24 I 1 Fall 2 - </a:t>
            </a:r>
          </a:p>
          <a:p>
            <a:pPr marL="0" indent="0" algn="just">
              <a:lnSpc>
                <a:spcPct val="115000"/>
              </a:lnSpc>
              <a:spcAft>
                <a:spcPts val="1000"/>
              </a:spcAft>
              <a:buNone/>
            </a:pPr>
            <a:r>
              <a:rPr lang="de-DE" sz="3200" dirty="0">
                <a:latin typeface="Arial" panose="020B0604020202020204" pitchFamily="34" charset="0"/>
                <a:ea typeface="Calibri" panose="020F0502020204030204" pitchFamily="34" charset="0"/>
                <a:cs typeface="Arial" panose="020B0604020202020204" pitchFamily="34" charset="0"/>
              </a:rPr>
              <a:t>Gegenteilige Ergebnis erscheint vertretbar: BGH, Beschluss vom 26.2.2019 – 4 StR 514/18 </a:t>
            </a:r>
          </a:p>
        </p:txBody>
      </p:sp>
    </p:spTree>
    <p:extLst>
      <p:ext uri="{BB962C8B-B14F-4D97-AF65-F5344CB8AC3E}">
        <p14:creationId xmlns:p14="http://schemas.microsoft.com/office/powerpoint/2010/main" val="788892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F91464-21F3-0FE7-263D-6264E8778A4F}"/>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F76A02F4-E97C-6F86-DF93-1D1C18E82320}"/>
              </a:ext>
            </a:extLst>
          </p:cNvPr>
          <p:cNvSpPr>
            <a:spLocks noGrp="1"/>
          </p:cNvSpPr>
          <p:nvPr>
            <p:ph idx="1"/>
          </p:nvPr>
        </p:nvSpPr>
        <p:spPr>
          <a:xfrm>
            <a:off x="0" y="0"/>
            <a:ext cx="12192000" cy="6858000"/>
          </a:xfrm>
        </p:spPr>
        <p:txBody>
          <a:bodyPr>
            <a:noAutofit/>
          </a:bodyPr>
          <a:lstStyle/>
          <a:p>
            <a:pPr marL="0" indent="0" algn="just">
              <a:lnSpc>
                <a:spcPct val="115000"/>
              </a:lnSpc>
              <a:spcAft>
                <a:spcPts val="1000"/>
              </a:spcAft>
              <a:buNone/>
            </a:pPr>
            <a:r>
              <a:rPr lang="de-DE" sz="3200" dirty="0">
                <a:latin typeface="Arial" panose="020B0604020202020204" pitchFamily="34" charset="0"/>
                <a:ea typeface="Calibri" panose="020F0502020204030204" pitchFamily="34" charset="0"/>
                <a:cs typeface="Arial" panose="020B0604020202020204" pitchFamily="34" charset="0"/>
              </a:rPr>
              <a:t>(Beschluss wird so interpretiert, dass für den BGH die Motivationslage des Täters nunmehr vollständig irrelevant sei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Allerdings geht daraus nicht eindeutig hervor, dass der BGH hier gänzlich auf ein spezifisches Vorstellungsbild des Täters verzichtet.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3. Zwischenergebnis: kein strafbefreiender Rücktritt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IV. Ergebnis: </a:t>
            </a:r>
            <a:r>
              <a:rPr lang="de-DE" sz="3200" dirty="0">
                <a:latin typeface="Arial" panose="020B0604020202020204" pitchFamily="34" charset="0"/>
                <a:ea typeface="Calibri" panose="020F0502020204030204" pitchFamily="34" charset="0"/>
                <a:cs typeface="Arial" panose="020B0604020202020204" pitchFamily="34" charset="0"/>
              </a:rPr>
              <a:t>§§ 211 I, II Fall 3, Fall 5, Fall 7, Fall 8, 22, 23 I, 12 I StGB +</a:t>
            </a:r>
          </a:p>
        </p:txBody>
      </p:sp>
    </p:spTree>
    <p:extLst>
      <p:ext uri="{BB962C8B-B14F-4D97-AF65-F5344CB8AC3E}">
        <p14:creationId xmlns:p14="http://schemas.microsoft.com/office/powerpoint/2010/main" val="1573693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CFF22C-F85F-29E6-9E7C-4A5A9EFE8DAD}"/>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3E4BC162-7AEE-FB64-EEA2-8326C66D5C54}"/>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Strafbarkeit des A gem. § 306 I Nr.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A den Teppich in seinem Wohnzimmer entzündete.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Tatobjekt: </a:t>
            </a:r>
            <a:r>
              <a:rPr lang="de-DE" sz="3200" dirty="0">
                <a:latin typeface="Arial" panose="020B0604020202020204" pitchFamily="34" charset="0"/>
                <a:ea typeface="Calibri" panose="020F0502020204030204" pitchFamily="34" charset="0"/>
                <a:cs typeface="Arial" panose="020B0604020202020204" pitchFamily="34" charset="0"/>
              </a:rPr>
              <a:t>Miethaus = Gebäude nach Nr. 1, Gebäude A gegenüber auch fremd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Tathandlung: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Inbrandsetzen?</a:t>
            </a:r>
          </a:p>
        </p:txBody>
      </p:sp>
    </p:spTree>
    <p:extLst>
      <p:ext uri="{BB962C8B-B14F-4D97-AF65-F5344CB8AC3E}">
        <p14:creationId xmlns:p14="http://schemas.microsoft.com/office/powerpoint/2010/main" val="888571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0B7C3-A632-CC2A-BEA7-0F4AE4C621F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EDE03402-2598-822A-8F65-D481AC9F13DA}"/>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wenn ein wesentlicher Bestandteil des Tatobjekts dergestalt vom Feuer ergriffen ist, dass er auch nach Entfernen des Zündstoffs in der Lage ist, selbständig weiter zu brennen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Teppich angezündet, woraufhin seine Wohnung komplett ausbrannte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Wohnung = wesentlicher Bestandteil des gesamten Mietshauses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Inbrandsetzen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74841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74336B-469C-38A2-3669-530A42CF34EF}"/>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3FA386E-5DE0-E345-0BC7-1F0420661E21}"/>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Miethaus auch durch Brandlegung ganz oder teilweise zerstört ?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wenn zumindest Teile des Tatobjekts, die für seinen bestimmungsgemäßen Gebrauch wesentlich sind, unbrauchbar gemacht wurden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Mietwohnung des A durch den Brand zerstört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 Vorsatz: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Strafbefreiung oder -milderung nach § 306e I, III StGB -, da erheblicher Schaden entstanden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924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4110D-FE8A-D5B1-A428-E91E6277724E}"/>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138A9840-5CE9-C18A-A7AC-D1C99B141583}"/>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Strafbarkeit des A gem. § 306a I Nr. 1 Fall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306a I Nr. 1 Fall 1 StGB tritt im Wege der Gesetzeskonkurrenz hinter §§ 306a I Nr. 1 Fall 1, § 306 b II Nr. 2 Fall 1 StGB zurück</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Prüfung daher auch inzident unter 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durch dieselbe Handlung in Betracht.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Miethaus taugliches Tatobjekt nach § 306 a I Nr. 1 Fall 1 StGB.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6667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31502-2F6E-A74F-C348-E91AFBA8E759}"/>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C698733-9E79-AE96-41C7-F0A8B51DDD91}"/>
              </a:ext>
            </a:extLst>
          </p:cNvPr>
          <p:cNvSpPr>
            <a:spLocks noGrp="1"/>
          </p:cNvSpPr>
          <p:nvPr>
            <p:ph idx="1"/>
          </p:nvPr>
        </p:nvSpPr>
        <p:spPr>
          <a:xfrm>
            <a:off x="0" y="0"/>
            <a:ext cx="12192000" cy="7058722"/>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III. Ergebnis: § 223 I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224 I Nr. 4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nicht vom Normzweck erfasst: in dem Zusammenwirken mehrerer Personen liegende Gefahrsteigerung soll sanktioniert werden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Strafbarkeit des V gem. §§ 223 I, 13 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indem V den Z nicht anwies, die Attacke auf A zu unterlassen.</a:t>
            </a:r>
          </a:p>
        </p:txBody>
      </p:sp>
    </p:spTree>
    <p:extLst>
      <p:ext uri="{BB962C8B-B14F-4D97-AF65-F5344CB8AC3E}">
        <p14:creationId xmlns:p14="http://schemas.microsoft.com/office/powerpoint/2010/main" val="24249780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AAFD4-AB68-E197-F3BC-F3B34A26F8A7}"/>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056ACD2-BDC1-9C08-880F-885D20B0B0D9}"/>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Hinsichtlich der Tathandlung kann auf oben verwiesen werden.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 Vorsatz: +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306a I Nr. 1 Fall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Strafbarkeit des A gem. § 306a II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da laut Sachverhalt für die übrigen Hausbewohner zu keinem Zeitpunkt eine ernstzunehmende (konkrete) Gefahr bestand.</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6252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E6DC6-BF82-BE71-0C61-6C6E762E0E7F}"/>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03A07B7B-4433-37B7-077F-F8D766DC0A2D}"/>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E. Strafbarkeit des A gem. §§ 306a I Nr. 1 Fall 1, 306b II Nr. 2 Fall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durch dieselbe Handlung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306a I Nr. 1 Fall 1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müsste auch die Qualifikation des § 306 b II Nr. 2 Fall 1 erfüllt haben: Absicht gehandelt haben, eine andere Straftat zu ermöglichen.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Fraglich, ob Betrug „andere Straftat“ iSd § 306b II Nr. 2 Var. 1 StGB ist</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13257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AEEEF-4BD2-BE58-1DE6-DF60C001D33C}"/>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828AE215-5686-F3DA-C8B9-5C207041B3D9}"/>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Problematisch: Strafrahmendivergenz</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 306b II Nr. 2 Var. 1 StGB bringt eine (hohe) Mindeststrafe von 5 Jahren Freiheitsstrafe mit sich.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Dieselbe Brandtat wird von § 263 II 2 Nr. 5 StGB und § 265 StGB mit deutlich geringeren Strafdrohungen erfasst (sechs Monate bis zu zehn Jahre).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Einige verlangen: hinsichtlich der „anderen Straftat“ eine enge räumlich-zeitliche Verbindung zwischen Brand und Folgetat </a:t>
            </a:r>
          </a:p>
        </p:txBody>
      </p:sp>
    </p:spTree>
    <p:extLst>
      <p:ext uri="{BB962C8B-B14F-4D97-AF65-F5344CB8AC3E}">
        <p14:creationId xmlns:p14="http://schemas.microsoft.com/office/powerpoint/2010/main" val="40667693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C97BE-908F-7AE7-64C2-567B75347248}"/>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3925D131-4CF7-CF7B-C3A6-312D5022F9D9}"/>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Beide Ansichten gut vertretbar.</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Achtung: Versicherungsmissbrauch (§ 265 StGB) stellt jedoch </a:t>
            </a:r>
            <a:r>
              <a:rPr lang="de-DE" sz="3200" b="1" dirty="0">
                <a:latin typeface="Arial" panose="020B0604020202020204" pitchFamily="34" charset="0"/>
                <a:ea typeface="Calibri" panose="020F0502020204030204" pitchFamily="34" charset="0"/>
                <a:cs typeface="Arial" panose="020B0604020202020204" pitchFamily="34" charset="0"/>
              </a:rPr>
              <a:t>keine</a:t>
            </a:r>
            <a:r>
              <a:rPr lang="de-DE" sz="3200" dirty="0">
                <a:latin typeface="Arial" panose="020B0604020202020204" pitchFamily="34" charset="0"/>
                <a:ea typeface="Calibri" panose="020F0502020204030204" pitchFamily="34" charset="0"/>
                <a:cs typeface="Arial" panose="020B0604020202020204" pitchFamily="34" charset="0"/>
              </a:rPr>
              <a:t> andere Tat!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Tathandlungen – Beschädigen des Versicherungsobjekts – deckungsgleich!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306a I Nr. 1 Fall 1, § 306b II Nr. 2 Fall 1 StGB nach hM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306a I Nr. 1 Fall 1, § 306b II Nr. 2 Fall 1 StGB +</a:t>
            </a:r>
          </a:p>
        </p:txBody>
      </p:sp>
    </p:spTree>
    <p:extLst>
      <p:ext uri="{BB962C8B-B14F-4D97-AF65-F5344CB8AC3E}">
        <p14:creationId xmlns:p14="http://schemas.microsoft.com/office/powerpoint/2010/main" val="167168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8BC5-79D5-3AB0-4E03-B3F5C159B420}"/>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99718645-4A65-4B82-8589-137A6DAC3E1F}"/>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F. Strafbarkeit des A gem. §§ 306c, 22, 23 I, 12 I StGB</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Strafbarkeit der versuchten Erfolgsqualifikation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versuchte Verwirklichung von §§ 306c, 22, 23 I StGB ist jedenfalls dann strafbar, wenn der Täter – wie hier – das Grunddelikt vorsätzlich vollendet hat und dabei auch vorsätzlich hinsichtlich der (hier nicht eingetretenen) schweren Folge gehandelt hat (sog. versuchte Erfolgsqualifikation in Vorsatz-Vorsatz-Kombination ).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430367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9CBFB-D73C-42C7-5668-D94D75C9D445}"/>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2A6D16A-9F77-2F92-C909-03C3433E406D}"/>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Vorsätzliche, vollendete Brandstiftung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Eine vorsätzliche, vollendete Brandstiftung liegt vor (s.o).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Versuchte Todesverursachung durch die Brandstiftung</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Tatentschluss hinsichtlich Todesverursachung und spezifischem Gefahrzusammenhang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Bedingter Vorsatz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Unmittelbares Ansetzen +</a:t>
            </a: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4400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A88304-77B3-0646-E4A8-2F3D5EACB8F0}"/>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6A476985-9D05-80AC-A17C-1746540BECA5}"/>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III. Rechtswidrigkeit/Schuld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IV. Strafbefreiender Rücktritt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Hinsichtlich der vollendeten Grunddelikte scheidet ein Rücktritt aus.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Tritt der Täter in der  Konstellation einer </a:t>
            </a:r>
            <a:r>
              <a:rPr lang="de-DE" sz="3200" b="1" dirty="0">
                <a:latin typeface="Arial" panose="020B0604020202020204" pitchFamily="34" charset="0"/>
                <a:ea typeface="Calibri" panose="020F0502020204030204" pitchFamily="34" charset="0"/>
                <a:cs typeface="Arial" panose="020B0604020202020204" pitchFamily="34" charset="0"/>
              </a:rPr>
              <a:t>versuchten Erfolgsqualifikation in Vorsatz-Vorsatz-Kombination vom Versuch </a:t>
            </a:r>
            <a:r>
              <a:rPr lang="de-DE" sz="3200" dirty="0">
                <a:latin typeface="Arial" panose="020B0604020202020204" pitchFamily="34" charset="0"/>
                <a:ea typeface="Calibri" panose="020F0502020204030204" pitchFamily="34" charset="0"/>
                <a:cs typeface="Arial" panose="020B0604020202020204" pitchFamily="34" charset="0"/>
              </a:rPr>
              <a:t>der Herbeiführung der schweren Folge </a:t>
            </a:r>
            <a:r>
              <a:rPr lang="de-DE" sz="3200" b="1" dirty="0">
                <a:latin typeface="Arial" panose="020B0604020202020204" pitchFamily="34" charset="0"/>
                <a:ea typeface="Calibri" panose="020F0502020204030204" pitchFamily="34" charset="0"/>
                <a:cs typeface="Arial" panose="020B0604020202020204" pitchFamily="34" charset="0"/>
              </a:rPr>
              <a:t>zurück</a:t>
            </a: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entfällt</a:t>
            </a:r>
            <a:r>
              <a:rPr lang="de-DE" sz="3200" dirty="0">
                <a:latin typeface="Arial" panose="020B0604020202020204" pitchFamily="34" charset="0"/>
                <a:ea typeface="Calibri" panose="020F0502020204030204" pitchFamily="34" charset="0"/>
                <a:cs typeface="Arial" panose="020B0604020202020204" pitchFamily="34" charset="0"/>
              </a:rPr>
              <a:t> </a:t>
            </a:r>
            <a:r>
              <a:rPr lang="de-DE" sz="3200" b="1" dirty="0">
                <a:latin typeface="Arial" panose="020B0604020202020204" pitchFamily="34" charset="0"/>
                <a:ea typeface="Calibri" panose="020F0502020204030204" pitchFamily="34" charset="0"/>
                <a:cs typeface="Arial" panose="020B0604020202020204" pitchFamily="34" charset="0"/>
              </a:rPr>
              <a:t>Teil des gesamten Handlungsunrechts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Täter nach ganz hM nicht wegen der versuchten Erfolgsqualifikation strafbar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2626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12BE1-DE02-038F-3A19-51F5658BE6E6}"/>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314B25BB-8B4B-8EBB-A7FE-D13F912491B5}"/>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Hier hingegen: hat A die Voraussetzungen des § 24 I hinsichtlich des Rücktritts von der versuchten Tötung nicht erfüllt (vgl. oben).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Rücktritt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a:t>
            </a:r>
            <a:r>
              <a:rPr lang="de-DE" sz="3200" b="1" dirty="0">
                <a:latin typeface="Arial" panose="020B0604020202020204" pitchFamily="34" charset="0"/>
                <a:ea typeface="Calibri" panose="020F0502020204030204" pitchFamily="34" charset="0"/>
                <a:cs typeface="Arial" panose="020B0604020202020204" pitchFamily="34" charset="0"/>
              </a:rPr>
              <a:t>. Ergebnis: </a:t>
            </a:r>
            <a:r>
              <a:rPr lang="de-DE" sz="3200" dirty="0">
                <a:latin typeface="Arial" panose="020B0604020202020204" pitchFamily="34" charset="0"/>
                <a:ea typeface="Calibri" panose="020F0502020204030204" pitchFamily="34" charset="0"/>
                <a:cs typeface="Arial" panose="020B0604020202020204" pitchFamily="34" charset="0"/>
              </a:rPr>
              <a:t>§§ 306 c, 22, 23 I, 12 I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G. Strafbarkeit des A gem. §§ 263 I, II, III 2 Nr. 5, 22, 23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263 I, II, III 2 Nr. 5, 22, 23 I StGB - mangels unmittelbaren Ansetzens</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9874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4EC6E-1345-FBF6-3B26-A0E3F96F231C}"/>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4836CBFD-AA49-C50C-E3DB-B406FB6244B2}"/>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 Strafbarkeit des A gem. § 265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könnte sich jedoch gemäß § 265 I wegen Versicherungsmissbrauchs strafbar gemacht haben, indem er den Teppich in seiner Wohnung anzündete.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Sache, die gegen Untergang, Beschädigung, Beeinträchtigung der Brauchbarkeit, Verlust oder Diebstahl versichert ist, beschädigt, zerstört, in ihrer Brauchbarkeit beeinträchtigt, beiseitegeschafft oder einem anderen überlassen?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Als taugliches Tatobjekt kommt hier das über die Hausratsversicherung versicherte Inventar der Mietwohnung des A in Betracht. An diesem müsste er eine der oben genannten Tathandlungen verübt haben. A zündete den Teppich in seiner Mietwohnung an, woraufhin die gesamte Wohnung ausbrannte. Es ist davon auszugehen, dass damit auch sämtliche Möbel (und jedenfalls der Teppich) verbrannten und somit zerstört wurden im Sinne des § 265 I StGB.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2. Subjektiver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In subjektiver Hinsicht müsste A zunächst Vorsatz bezüglich aller Merkmale des objektiven Tatbestandes besessen haben. A wusste, dass sein Inventar über eine Hausratsversicherung versichert war, und wollte das Inventar durch die Brandstiftung zerstören. Er handelte folglich vorsätzlich.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Er müsste auch die Absicht besessen haben, sich oder einem Dritten eine Leistung aus dieser Versicherung zu beschaffen. Die Versicherungssumme in Anspruch zu nehmen, muss dabei letztendliches Ziel des Täters sein . Der einzige Grund, weshalb A die Wohnung ausbrennen lassen wollte, war sein Plan, seine Hausratversicherung unter Angabe eines überhöhten Schadens in Anspruch zu nehmen. Er handelte folglich mit der Absicht, sich durch sein vorheriges Verhalten eine Leistung aus der Versicherung zu verschaffen. Auch der subjektive Tatbestand ist damit gegeben.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II. Rechtswidrigkeit und Schuld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Rechtfertigungs- oder Entschuldigungsgründe sind nicht ersichtlich.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hat sich gemäß § 265 I wegen Versicherungsmissbrauchs strafbar gemacht. </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Gesamtergebnis und Konkurrenzen zum zweiten Tatkomplex:</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hat folgende Tatbestände verwirklicht: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Versuchter Mord in mehreren Fällen (§§ 211 I, II Fall 3, Fall 5, Fall 7, Fall 8, 22, 23 I, 12 I)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Brandstiftung (§ 306 I Nr. 1)</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Schwere Brandstiftung (§ 306a I Nr. 1 Fall 1)</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Besonders schwere Brandstiftung (§§ 306a I Nr. 1 Fall 1, 306b II Nr. 2 Fall 1)</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Versuchte Brandstiftung mit Todesfolge (§§ 306c, 22, 23 I, 12 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Versicherungsmissbrauch (§ 265 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Alle Tatbestände wurden durch ein und dieselbe Handlung im natürlichen Sinne verwirklicht, sodass zwischen ihnen Tateinheit (§ 52 I StGB) anzunehmen ist, sofern keine Gesetzeskonkurrenz besteht. Die nur versuchte Brandstiftung mit Todesfolge bildet nicht das Erfolgsunrecht der vollendeten Brandstiftungsdelikte mit ab, so dass eine Gesetzeskonkurrenz nicht in Frage kommt.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Versuchte Brandstiftung mit Todesfolge und versuchter Mord in mehreren Fällen stehen in Tateinheit . Die Verwirklichung der schweren Brandstiftung tritt im Wege der Gesetzeskonkurrenz hinter der Verwirklichung von § 306b II Nr. 2 Fall 1 StGB zurück . Um die zumindest teilweise unterschiedliche Schutzrichtung klarzustellen (§ 306 StGB als Eigentumsdelikt), ist zwischen § 306 I Nr. 1 StGB und der besonders schweren Brandstiftung Tateinheit anzunehmen . Auch der Versicherungsmissbrauch tritt nicht im Wege der Gesetzeskonkurrenz zurück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Im Ergebnis ist A deshalb wegen versuchten Mordes in mehreren Fällen, Brandstiftung, besonders schwerer Brandstiftung, versuchter Brandstiftung mit Todesfolge und Versicherungsmissbrauchs strafbar. Alle Deliktsverwirklichungen stehen in Tateinheit (§ 52 I StGB) zueinander.</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847839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D1BA2-E8FE-B815-7014-F319572CBBFE}"/>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AB2C726C-D5C9-FF73-DD40-151DAE8BCAD5}"/>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H. Strafbarkeit des A gem. § 265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könnte sich jedoch gemäß § 265 I wegen Versicherungsmissbrauchs strafbar gemacht haben, indem er den Teppich in seiner Wohnung anzündete.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Sache, die gegen Untergang, Beschädigung, Beeinträchtigung der Brauchbarkeit, Verlust oder Diebstahl versichert ist, beschädigt, zerstört, in ihrer Brauchbarkeit beeinträchtigt, beiseitegeschafft oder einem anderen überlassen?</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91867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BA1C7-6DDF-C6FF-5EF6-7FEC4C78BEFC}"/>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1E7C50E5-21B8-F06C-4C7F-BB5DB8B19607}"/>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I.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1. Objektiver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 Erfolg + </a:t>
            </a:r>
            <a:r>
              <a:rPr lang="de-DE" sz="3200" dirty="0">
                <a:latin typeface="Arial" panose="020B0604020202020204" pitchFamily="34" charset="0"/>
                <a:ea typeface="Calibri" panose="020F0502020204030204" pitchFamily="34" charset="0"/>
                <a:cs typeface="Arial" panose="020B0604020202020204" pitchFamily="34" charset="0"/>
              </a:rPr>
              <a:t>(s. soeben)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 Unterlassen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 ist während des Angriffs auf A untätig geblieben.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(Quasi-)Kausalität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Denkt man sich die unterlassene Anweisung des V hinzu:</a:t>
            </a:r>
          </a:p>
        </p:txBody>
      </p:sp>
    </p:spTree>
    <p:extLst>
      <p:ext uri="{BB962C8B-B14F-4D97-AF65-F5344CB8AC3E}">
        <p14:creationId xmlns:p14="http://schemas.microsoft.com/office/powerpoint/2010/main" val="402977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7DBD62-22BF-FCE9-AA95-C5B45FD19A63}"/>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9BB7231E-A6FB-24FE-85B3-FE1A03E4156D}"/>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Als taugliches Tatobjekt:  das über die Hausratsversicherung versicherte Inventar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zündete den Teppich in seiner Mietwohnung an, woraufhin die gesamte Wohnung ausbrannte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sämtliche Möbel (und jedenfalls der Teppich) verbrannten = somit zerstört wurden im Sinne des § 265 I StGB.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2. Subjektiver Tatbestand</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Vorsatz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Absicht, sich oder einem Dritten eine Leistung aus der Hausratsversicherung zu beschaffen</a:t>
            </a:r>
            <a:r>
              <a:rPr lang="de-DE" sz="3200" dirty="0">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254748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F71ED-17B8-F636-3129-84F92A1E476E}"/>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CB694946-3A0D-8D56-F1CB-82E2D3AA3414}"/>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II. Rechtswidrigkeit und Schuld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265 I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Gesamtergebnis und Konkurrenzen zum zweiten Tatkomplex:</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 Versuchter Mord in mehreren Fällen (§§ 211 I, II Fall 3, Fall 5, Fall 7, Fall 8, 22, 23 I, 12 I)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Brandstiftung (§ 306 I Nr. 1)</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Schwere Brandstiftung (§ 306a I Nr. 1 Fall 1)</a:t>
            </a:r>
          </a:p>
        </p:txBody>
      </p:sp>
    </p:spTree>
    <p:extLst>
      <p:ext uri="{BB962C8B-B14F-4D97-AF65-F5344CB8AC3E}">
        <p14:creationId xmlns:p14="http://schemas.microsoft.com/office/powerpoint/2010/main" val="30289614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6B54E-95F3-FF89-14CA-09E63234350D}"/>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B057125A-6CCA-FDD0-4666-E2A5E3616B03}"/>
              </a:ext>
            </a:extLst>
          </p:cNvPr>
          <p:cNvSpPr>
            <a:spLocks noGrp="1"/>
          </p:cNvSpPr>
          <p:nvPr>
            <p:ph idx="1"/>
          </p:nvPr>
        </p:nvSpPr>
        <p:spPr>
          <a:xfrm>
            <a:off x="0" y="0"/>
            <a:ext cx="12192000" cy="6858000"/>
          </a:xfrm>
        </p:spPr>
        <p:txBody>
          <a:bodyPr>
            <a:noAutofit/>
          </a:bodyPr>
          <a:lstStyle/>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Besonders schwere Brandstiftung (§§ 306a I Nr. 1 Fall 1, 306b II Nr. 2 Fall 1)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Versuchte Brandstiftung mit Todesfolge (§§ 306c, 22, 23 I, 12 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Versicherungsmissbrauch (§ 265 I)</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Alle Tatbestände durch ein und dieselbe Handlung im natürlichen Sinne  = § 52 I StGB, soweit nicht ein Delikt im Wege der Gesetzeskonkurrenz zurücktritt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Versuchte Brandstiftung mit Todesfolge und versuchter Mord in mehreren Fällen in Tateinheit </a:t>
            </a:r>
          </a:p>
        </p:txBody>
      </p:sp>
    </p:spTree>
    <p:extLst>
      <p:ext uri="{BB962C8B-B14F-4D97-AF65-F5344CB8AC3E}">
        <p14:creationId xmlns:p14="http://schemas.microsoft.com/office/powerpoint/2010/main" val="26071776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7ECC6F-ABA1-EF6E-B4B8-F7F9CC99B86F}"/>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BA6EE25C-E72A-169F-29D2-62DD91E6BE30}"/>
              </a:ext>
            </a:extLst>
          </p:cNvPr>
          <p:cNvSpPr>
            <a:spLocks noGrp="1"/>
          </p:cNvSpPr>
          <p:nvPr>
            <p:ph idx="1"/>
          </p:nvPr>
        </p:nvSpPr>
        <p:spPr>
          <a:xfrm>
            <a:off x="0" y="0"/>
            <a:ext cx="12192000" cy="6858000"/>
          </a:xfrm>
        </p:spPr>
        <p:txBody>
          <a:bodyPr>
            <a:noAutofit/>
          </a:bodyPr>
          <a:lstStyle/>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Schwere Brandstiftung, § 306a StGB tritt im Wege der Gesetzeskonkurrenz hinter der Verwirklichung von § 306b II Nr. 2 Fall 1 StGB zurück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Um unterschiedliche Schutzrichtung klarzustellen (§ 306 StGB als Eigentumsdelikt), stehen § 306 I Nr. 1 StGB und die besonders schwere Brandstiftung </a:t>
            </a:r>
            <a:r>
              <a:rPr lang="de-DE" sz="3200">
                <a:latin typeface="Arial" panose="020B0604020202020204" pitchFamily="34" charset="0"/>
                <a:ea typeface="Calibri" panose="020F0502020204030204" pitchFamily="34" charset="0"/>
                <a:cs typeface="Arial" panose="020B0604020202020204" pitchFamily="34" charset="0"/>
              </a:rPr>
              <a:t>in Tateinheit. </a:t>
            </a:r>
            <a:endParaRPr lang="de-DE" sz="32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auch der Versicherungsmissbrauch steht zu den übrigen Delikten  in Tateinheit</a:t>
            </a:r>
          </a:p>
        </p:txBody>
      </p:sp>
    </p:spTree>
    <p:extLst>
      <p:ext uri="{BB962C8B-B14F-4D97-AF65-F5344CB8AC3E}">
        <p14:creationId xmlns:p14="http://schemas.microsoft.com/office/powerpoint/2010/main" val="3756871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25018-F2A2-3B4B-A81C-41AF18155F5A}"/>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300DA91C-1738-97EC-A905-0CD008E81BF9}"/>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Erfolg entfiele mit an Sicherheit grenzender Wahrscheinlichkeit  entfallen. Es ist somit auch „Quasi-Kausalität“ gegeben.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d) Garantenstellung</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 müsste eine Garantenstellug in Bezug auf die Abwendung der Verletzung haben.</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aa) Beschützergarant?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Pflicht zum Schutz der Rechtsgüter des A?</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aus Arbeitsvertrag? (arbeitsrechtliche Fürsorgepflicht, § 618 BGB)</a:t>
            </a:r>
          </a:p>
        </p:txBody>
      </p:sp>
    </p:spTree>
    <p:extLst>
      <p:ext uri="{BB962C8B-B14F-4D97-AF65-F5344CB8AC3E}">
        <p14:creationId xmlns:p14="http://schemas.microsoft.com/office/powerpoint/2010/main" val="1377855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B6A4A-A42C-2039-206A-E8E30E685181}"/>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4DDA32AA-E7C3-2B4B-3844-69663C725B1D}"/>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 nicht Vorarbeiter der Kolonne des A, sondern einer anderen Kolonne!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Daher: -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bb) Überwachergarant </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Z Mitarbeiter in der von V geleiteten Kolonne</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Ha V die „Gefahrquelle Z“ so zu überwachen, dass sie Dritte nicht in ihren Rechtsgütern schädigt?</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Dagegen: Grundsatz der Eigenverantwortlichkeit</a:t>
            </a:r>
          </a:p>
        </p:txBody>
      </p:sp>
    </p:spTree>
    <p:extLst>
      <p:ext uri="{BB962C8B-B14F-4D97-AF65-F5344CB8AC3E}">
        <p14:creationId xmlns:p14="http://schemas.microsoft.com/office/powerpoint/2010/main" val="1778118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9DACB-CD9F-9E9C-B554-B6DDC9B5C3BE}"/>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F0FF91F7-9ECB-3B43-7BC1-A98EEC788691}"/>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Vorgesetzter, dessen Stellung sich durch die Delegation des Arbeitgebers von diesem ableitet ≠ für eine straffreie Lebensführung der ihm unterstellten Mitarbeiter verantwortlich</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Straftat lediglich bei Gelegenheit der Mitarbeitertätigkeit im Betrieb begangen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Also: -, kein genügender innerer Zusammenhang zur betrieblichen Tätigkeit</a:t>
            </a:r>
          </a:p>
        </p:txBody>
      </p:sp>
    </p:spTree>
    <p:extLst>
      <p:ext uri="{BB962C8B-B14F-4D97-AF65-F5344CB8AC3E}">
        <p14:creationId xmlns:p14="http://schemas.microsoft.com/office/powerpoint/2010/main" val="72769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0C3D5D-69E8-F65E-833C-A6A09E0B5C79}"/>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3C03B51A-246D-97C1-CC58-7501903A6E7F}"/>
              </a:ext>
            </a:extLst>
          </p:cNvPr>
          <p:cNvSpPr>
            <a:spLocks noGrp="1"/>
          </p:cNvSpPr>
          <p:nvPr>
            <p:ph idx="1"/>
          </p:nvPr>
        </p:nvSpPr>
        <p:spPr>
          <a:xfrm>
            <a:off x="0" y="0"/>
            <a:ext cx="12192000" cy="6858000"/>
          </a:xfrm>
        </p:spPr>
        <p:txBody>
          <a:bodyPr>
            <a:noAutofit/>
          </a:bodyPr>
          <a:lstStyle/>
          <a:p>
            <a:pPr marL="0" indent="0">
              <a:buNone/>
            </a:pPr>
            <a:endParaRPr lang="de-DE" sz="3200" b="1" u="sng" dirty="0">
              <a:latin typeface="Arial" panose="020B0604020202020204" pitchFamily="34" charset="0"/>
              <a:cs typeface="Arial" panose="020B0604020202020204" pitchFamily="34" charset="0"/>
            </a:endParaRP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A. A. vertretbar </a:t>
            </a:r>
          </a:p>
          <a:p>
            <a:pPr algn="just">
              <a:lnSpc>
                <a:spcPct val="115000"/>
              </a:lnSpc>
              <a:spcAft>
                <a:spcPts val="1000"/>
              </a:spcAft>
            </a:pPr>
            <a:r>
              <a:rPr lang="de-DE" sz="3200" b="1" dirty="0">
                <a:latin typeface="Arial" panose="020B0604020202020204" pitchFamily="34" charset="0"/>
                <a:ea typeface="Calibri" panose="020F0502020204030204" pitchFamily="34" charset="0"/>
                <a:cs typeface="Arial" panose="020B0604020202020204" pitchFamily="34" charset="0"/>
              </a:rPr>
              <a:t>C. Strafbarkeit des V gem. § 323c I StGB</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Wegen Nichteinschreitens</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Wer Strafbarkeit nach dem unechten Unterlassungsdelikt bejaht, kann die unterlassene Hilfeleistung kurz fassen</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 (Gesetzeskonkurrenz)</a:t>
            </a:r>
          </a:p>
          <a:p>
            <a:pPr algn="just">
              <a:lnSpc>
                <a:spcPct val="115000"/>
              </a:lnSpc>
              <a:spcAft>
                <a:spcPts val="1000"/>
              </a:spcAft>
            </a:pPr>
            <a:r>
              <a:rPr lang="de-DE" sz="3200" dirty="0">
                <a:latin typeface="Arial" panose="020B0604020202020204" pitchFamily="34" charset="0"/>
                <a:ea typeface="Calibri" panose="020F0502020204030204" pitchFamily="34" charset="0"/>
                <a:cs typeface="Arial" panose="020B0604020202020204" pitchFamily="34" charset="0"/>
              </a:rPr>
              <a:t>Sonst:</a:t>
            </a:r>
          </a:p>
          <a:p>
            <a:pPr algn="just">
              <a:lnSpc>
                <a:spcPct val="115000"/>
              </a:lnSpc>
              <a:spcAft>
                <a:spcPts val="1000"/>
              </a:spcAft>
            </a:pPr>
            <a:endParaRPr lang="de-DE" sz="3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3017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 G E R M A N Y _ C L I E N T ! 1 2 8 0 6 8 0 7 . 1 < / d o c u m e n t i d >  
     < s e n d e r i d > T O E P E L F < / s e n d e r i d >  
     < s e n d e r e m a i l > F R I E D R I C H . T O E P E L @ D E N T O N S . C O M < / s e n d e r e m a i l >  
     < l a s t m o d i f i e d > 2 0 2 2 - 0 2 - 1 4 T 1 2 : 3 6 : 0 1 . 0 0 0 0 0 0 0 + 0 1 : 0 0 < / l a s t m o d i f i e d >  
     < d a t a b a s e > G E R M A N Y _ C L I E N T < / d a t a b a s e >  
 < / p r o p e r t i e s > 
</file>

<file path=customXml/itemProps1.xml><?xml version="1.0" encoding="utf-8"?>
<ds:datastoreItem xmlns:ds="http://schemas.openxmlformats.org/officeDocument/2006/customXml" ds:itemID="{BC98B4D9-8A36-4CE3-9578-53226D30CC91}">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165</TotalTime>
  <Words>3684</Words>
  <Application>Microsoft Office PowerPoint</Application>
  <PresentationFormat>Widescreen</PresentationFormat>
  <Paragraphs>351</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Aptos</vt:lpstr>
      <vt:lpstr>Arial</vt:lpstr>
      <vt:lpstr>Calibri</vt:lpstr>
      <vt:lpstr>Calibri Light</vt:lpstr>
      <vt:lpstr>Office Theme</vt:lpstr>
      <vt:lpstr>Klausur S 1385 Strafrecht WS 2024/2025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Friedrich Toepel</cp:lastModifiedBy>
  <cp:revision>6</cp:revision>
  <cp:lastPrinted>1899-12-31T23:00:00Z</cp:lastPrinted>
  <dcterms:created xsi:type="dcterms:W3CDTF">1899-12-31T23:00:00Z</dcterms:created>
  <dcterms:modified xsi:type="dcterms:W3CDTF">2025-02-19T12:10:12Z</dcterms:modified>
</cp:coreProperties>
</file>