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3"/>
  </p:notesMasterIdLst>
  <p:sldIdLst>
    <p:sldId id="256" r:id="rId3"/>
    <p:sldId id="258" r:id="rId4"/>
    <p:sldId id="257" r:id="rId5"/>
    <p:sldId id="414" r:id="rId6"/>
    <p:sldId id="415" r:id="rId7"/>
    <p:sldId id="416" r:id="rId8"/>
    <p:sldId id="417" r:id="rId9"/>
    <p:sldId id="418" r:id="rId10"/>
    <p:sldId id="419" r:id="rId11"/>
    <p:sldId id="420" r:id="rId12"/>
    <p:sldId id="421" r:id="rId13"/>
    <p:sldId id="422" r:id="rId14"/>
    <p:sldId id="423" r:id="rId15"/>
    <p:sldId id="424" r:id="rId16"/>
    <p:sldId id="425" r:id="rId17"/>
    <p:sldId id="426" r:id="rId18"/>
    <p:sldId id="427" r:id="rId19"/>
    <p:sldId id="428" r:id="rId20"/>
    <p:sldId id="429" r:id="rId21"/>
    <p:sldId id="430" r:id="rId22"/>
    <p:sldId id="431" r:id="rId23"/>
    <p:sldId id="432" r:id="rId24"/>
    <p:sldId id="433" r:id="rId25"/>
    <p:sldId id="434" r:id="rId26"/>
    <p:sldId id="435" r:id="rId27"/>
    <p:sldId id="436" r:id="rId28"/>
    <p:sldId id="437" r:id="rId29"/>
    <p:sldId id="438" r:id="rId30"/>
    <p:sldId id="439" r:id="rId31"/>
    <p:sldId id="440" r:id="rId32"/>
    <p:sldId id="441" r:id="rId33"/>
    <p:sldId id="442" r:id="rId34"/>
    <p:sldId id="443" r:id="rId35"/>
    <p:sldId id="444" r:id="rId36"/>
    <p:sldId id="445" r:id="rId37"/>
    <p:sldId id="446" r:id="rId38"/>
    <p:sldId id="447" r:id="rId39"/>
    <p:sldId id="448" r:id="rId40"/>
    <p:sldId id="369" r:id="rId41"/>
    <p:sldId id="449" r:id="rId42"/>
    <p:sldId id="450" r:id="rId43"/>
    <p:sldId id="451" r:id="rId44"/>
    <p:sldId id="452" r:id="rId45"/>
    <p:sldId id="453" r:id="rId46"/>
    <p:sldId id="454" r:id="rId47"/>
    <p:sldId id="455" r:id="rId48"/>
    <p:sldId id="456" r:id="rId49"/>
    <p:sldId id="457" r:id="rId50"/>
    <p:sldId id="459" r:id="rId51"/>
    <p:sldId id="460" r:id="rId52"/>
    <p:sldId id="462" r:id="rId53"/>
    <p:sldId id="461" r:id="rId54"/>
    <p:sldId id="464" r:id="rId55"/>
    <p:sldId id="463" r:id="rId56"/>
    <p:sldId id="465" r:id="rId57"/>
    <p:sldId id="466" r:id="rId58"/>
    <p:sldId id="467" r:id="rId59"/>
    <p:sldId id="468" r:id="rId60"/>
    <p:sldId id="469" r:id="rId61"/>
    <p:sldId id="470" r:id="rId62"/>
    <p:sldId id="471" r:id="rId63"/>
    <p:sldId id="472" r:id="rId64"/>
    <p:sldId id="473" r:id="rId65"/>
    <p:sldId id="458" r:id="rId66"/>
    <p:sldId id="474" r:id="rId67"/>
    <p:sldId id="475" r:id="rId68"/>
    <p:sldId id="476" r:id="rId69"/>
    <p:sldId id="477" r:id="rId70"/>
    <p:sldId id="478" r:id="rId71"/>
    <p:sldId id="479" r:id="rId7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2022D8-E5F2-4DB0-BDC3-28BB6BAD1F24}" v="105" dt="2024-06-11T20:13:26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59" autoAdjust="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79" Type="http://schemas.microsoft.com/office/2015/10/relationships/revisionInfo" Target="revisionInfo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notesMaster" Target="notesMasters/notesMaster1.xml"/><Relationship Id="rId78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epel, Friedrich" userId="5dc3ac7e-7acf-48f5-b2e3-64ccfa4b8754" providerId="ADAL" clId="{082022D8-E5F2-4DB0-BDC3-28BB6BAD1F24}"/>
    <pc:docChg chg="undo redo custSel addSld delSld modSld">
      <pc:chgData name="Toepel, Friedrich" userId="5dc3ac7e-7acf-48f5-b2e3-64ccfa4b8754" providerId="ADAL" clId="{082022D8-E5F2-4DB0-BDC3-28BB6BAD1F24}" dt="2024-06-11T20:13:26.837" v="1065" actId="6549"/>
      <pc:docMkLst>
        <pc:docMk/>
      </pc:docMkLst>
      <pc:sldChg chg="modSp mod">
        <pc:chgData name="Toepel, Friedrich" userId="5dc3ac7e-7acf-48f5-b2e3-64ccfa4b8754" providerId="ADAL" clId="{082022D8-E5F2-4DB0-BDC3-28BB6BAD1F24}" dt="2024-06-10T22:27:56.753" v="0" actId="20577"/>
        <pc:sldMkLst>
          <pc:docMk/>
          <pc:sldMk cId="3116851891" sldId="256"/>
        </pc:sldMkLst>
        <pc:spChg chg="mod">
          <ac:chgData name="Toepel, Friedrich" userId="5dc3ac7e-7acf-48f5-b2e3-64ccfa4b8754" providerId="ADAL" clId="{082022D8-E5F2-4DB0-BDC3-28BB6BAD1F24}" dt="2024-06-10T22:27:56.753" v="0" actId="20577"/>
          <ac:spMkLst>
            <pc:docMk/>
            <pc:sldMk cId="3116851891" sldId="256"/>
            <ac:spMk id="2" creationId="{00000000-0000-0000-0000-000000000000}"/>
          </ac:spMkLst>
        </pc:spChg>
      </pc:sldChg>
      <pc:sldChg chg="modSp modAnim">
        <pc:chgData name="Toepel, Friedrich" userId="5dc3ac7e-7acf-48f5-b2e3-64ccfa4b8754" providerId="ADAL" clId="{082022D8-E5F2-4DB0-BDC3-28BB6BAD1F24}" dt="2024-06-10T22:32:52.632" v="37" actId="6549"/>
        <pc:sldMkLst>
          <pc:docMk/>
          <pc:sldMk cId="2322120680" sldId="257"/>
        </pc:sldMkLst>
        <pc:spChg chg="mod">
          <ac:chgData name="Toepel, Friedrich" userId="5dc3ac7e-7acf-48f5-b2e3-64ccfa4b8754" providerId="ADAL" clId="{082022D8-E5F2-4DB0-BDC3-28BB6BAD1F24}" dt="2024-06-10T22:32:52.632" v="37" actId="6549"/>
          <ac:spMkLst>
            <pc:docMk/>
            <pc:sldMk cId="2322120680" sldId="257"/>
            <ac:spMk id="3" creationId="{00000000-0000-0000-0000-000000000000}"/>
          </ac:spMkLst>
        </pc:spChg>
      </pc:sldChg>
      <pc:sldChg chg="modSp mod">
        <pc:chgData name="Toepel, Friedrich" userId="5dc3ac7e-7acf-48f5-b2e3-64ccfa4b8754" providerId="ADAL" clId="{082022D8-E5F2-4DB0-BDC3-28BB6BAD1F24}" dt="2024-06-10T22:30:15.959" v="22" actId="20577"/>
        <pc:sldMkLst>
          <pc:docMk/>
          <pc:sldMk cId="925412016" sldId="258"/>
        </pc:sldMkLst>
        <pc:graphicFrameChg chg="modGraphic">
          <ac:chgData name="Toepel, Friedrich" userId="5dc3ac7e-7acf-48f5-b2e3-64ccfa4b8754" providerId="ADAL" clId="{082022D8-E5F2-4DB0-BDC3-28BB6BAD1F24}" dt="2024-06-10T22:30:15.959" v="22" actId="20577"/>
          <ac:graphicFrameMkLst>
            <pc:docMk/>
            <pc:sldMk cId="925412016" sldId="258"/>
            <ac:graphicFrameMk id="3" creationId="{B722BFB6-5C42-4F9D-8CC7-4746F6385AAA}"/>
          </ac:graphicFrameMkLst>
        </pc:graphicFrameChg>
      </pc:sldChg>
      <pc:sldChg chg="modSp mod modAnim">
        <pc:chgData name="Toepel, Friedrich" userId="5dc3ac7e-7acf-48f5-b2e3-64ccfa4b8754" providerId="ADAL" clId="{082022D8-E5F2-4DB0-BDC3-28BB6BAD1F24}" dt="2024-06-11T20:13:26.837" v="1065" actId="6549"/>
        <pc:sldMkLst>
          <pc:docMk/>
          <pc:sldMk cId="3222698950" sldId="259"/>
        </pc:sldMkLst>
        <pc:spChg chg="mod">
          <ac:chgData name="Toepel, Friedrich" userId="5dc3ac7e-7acf-48f5-b2e3-64ccfa4b8754" providerId="ADAL" clId="{082022D8-E5F2-4DB0-BDC3-28BB6BAD1F24}" dt="2024-06-11T20:13:26.837" v="1065" actId="6549"/>
          <ac:spMkLst>
            <pc:docMk/>
            <pc:sldMk cId="3222698950" sldId="259"/>
            <ac:spMk id="3" creationId="{00000000-0000-0000-0000-000000000000}"/>
          </ac:spMkLst>
        </pc:spChg>
      </pc:sldChg>
      <pc:sldChg chg="del">
        <pc:chgData name="Toepel, Friedrich" userId="5dc3ac7e-7acf-48f5-b2e3-64ccfa4b8754" providerId="ADAL" clId="{082022D8-E5F2-4DB0-BDC3-28BB6BAD1F24}" dt="2024-06-11T20:12:36.445" v="1029" actId="47"/>
        <pc:sldMkLst>
          <pc:docMk/>
          <pc:sldMk cId="3715835345" sldId="260"/>
        </pc:sldMkLst>
      </pc:sldChg>
      <pc:sldChg chg="del">
        <pc:chgData name="Toepel, Friedrich" userId="5dc3ac7e-7acf-48f5-b2e3-64ccfa4b8754" providerId="ADAL" clId="{082022D8-E5F2-4DB0-BDC3-28BB6BAD1F24}" dt="2024-06-11T20:12:47.834" v="1046" actId="47"/>
        <pc:sldMkLst>
          <pc:docMk/>
          <pc:sldMk cId="1585994604" sldId="261"/>
        </pc:sldMkLst>
      </pc:sldChg>
      <pc:sldChg chg="del">
        <pc:chgData name="Toepel, Friedrich" userId="5dc3ac7e-7acf-48f5-b2e3-64ccfa4b8754" providerId="ADAL" clId="{082022D8-E5F2-4DB0-BDC3-28BB6BAD1F24}" dt="2024-06-11T20:12:46.977" v="1042" actId="47"/>
        <pc:sldMkLst>
          <pc:docMk/>
          <pc:sldMk cId="2861910982" sldId="262"/>
        </pc:sldMkLst>
      </pc:sldChg>
      <pc:sldChg chg="del">
        <pc:chgData name="Toepel, Friedrich" userId="5dc3ac7e-7acf-48f5-b2e3-64ccfa4b8754" providerId="ADAL" clId="{082022D8-E5F2-4DB0-BDC3-28BB6BAD1F24}" dt="2024-06-11T20:12:35.170" v="1025" actId="47"/>
        <pc:sldMkLst>
          <pc:docMk/>
          <pc:sldMk cId="2676972237" sldId="332"/>
        </pc:sldMkLst>
      </pc:sldChg>
      <pc:sldChg chg="del">
        <pc:chgData name="Toepel, Friedrich" userId="5dc3ac7e-7acf-48f5-b2e3-64ccfa4b8754" providerId="ADAL" clId="{082022D8-E5F2-4DB0-BDC3-28BB6BAD1F24}" dt="2024-06-11T20:12:35.803" v="1026" actId="47"/>
        <pc:sldMkLst>
          <pc:docMk/>
          <pc:sldMk cId="16643455" sldId="333"/>
        </pc:sldMkLst>
      </pc:sldChg>
      <pc:sldChg chg="del">
        <pc:chgData name="Toepel, Friedrich" userId="5dc3ac7e-7acf-48f5-b2e3-64ccfa4b8754" providerId="ADAL" clId="{082022D8-E5F2-4DB0-BDC3-28BB6BAD1F24}" dt="2024-06-11T20:12:36.038" v="1027" actId="47"/>
        <pc:sldMkLst>
          <pc:docMk/>
          <pc:sldMk cId="2546893482" sldId="334"/>
        </pc:sldMkLst>
      </pc:sldChg>
      <pc:sldChg chg="del">
        <pc:chgData name="Toepel, Friedrich" userId="5dc3ac7e-7acf-48f5-b2e3-64ccfa4b8754" providerId="ADAL" clId="{082022D8-E5F2-4DB0-BDC3-28BB6BAD1F24}" dt="2024-06-11T20:12:36.248" v="1028" actId="47"/>
        <pc:sldMkLst>
          <pc:docMk/>
          <pc:sldMk cId="2004413583" sldId="335"/>
        </pc:sldMkLst>
      </pc:sldChg>
      <pc:sldChg chg="del">
        <pc:chgData name="Toepel, Friedrich" userId="5dc3ac7e-7acf-48f5-b2e3-64ccfa4b8754" providerId="ADAL" clId="{082022D8-E5F2-4DB0-BDC3-28BB6BAD1F24}" dt="2024-06-11T20:12:36.647" v="1030" actId="47"/>
        <pc:sldMkLst>
          <pc:docMk/>
          <pc:sldMk cId="233261231" sldId="336"/>
        </pc:sldMkLst>
      </pc:sldChg>
      <pc:sldChg chg="del">
        <pc:chgData name="Toepel, Friedrich" userId="5dc3ac7e-7acf-48f5-b2e3-64ccfa4b8754" providerId="ADAL" clId="{082022D8-E5F2-4DB0-BDC3-28BB6BAD1F24}" dt="2024-06-11T20:12:36.826" v="1031" actId="47"/>
        <pc:sldMkLst>
          <pc:docMk/>
          <pc:sldMk cId="1158307014" sldId="337"/>
        </pc:sldMkLst>
      </pc:sldChg>
      <pc:sldChg chg="del">
        <pc:chgData name="Toepel, Friedrich" userId="5dc3ac7e-7acf-48f5-b2e3-64ccfa4b8754" providerId="ADAL" clId="{082022D8-E5F2-4DB0-BDC3-28BB6BAD1F24}" dt="2024-06-11T20:12:37.020" v="1032" actId="47"/>
        <pc:sldMkLst>
          <pc:docMk/>
          <pc:sldMk cId="3733964213" sldId="338"/>
        </pc:sldMkLst>
      </pc:sldChg>
      <pc:sldChg chg="del">
        <pc:chgData name="Toepel, Friedrich" userId="5dc3ac7e-7acf-48f5-b2e3-64ccfa4b8754" providerId="ADAL" clId="{082022D8-E5F2-4DB0-BDC3-28BB6BAD1F24}" dt="2024-06-11T20:12:42.188" v="1033" actId="47"/>
        <pc:sldMkLst>
          <pc:docMk/>
          <pc:sldMk cId="489532288" sldId="339"/>
        </pc:sldMkLst>
      </pc:sldChg>
      <pc:sldChg chg="del">
        <pc:chgData name="Toepel, Friedrich" userId="5dc3ac7e-7acf-48f5-b2e3-64ccfa4b8754" providerId="ADAL" clId="{082022D8-E5F2-4DB0-BDC3-28BB6BAD1F24}" dt="2024-06-11T20:12:42.510" v="1034" actId="47"/>
        <pc:sldMkLst>
          <pc:docMk/>
          <pc:sldMk cId="3680846112" sldId="340"/>
        </pc:sldMkLst>
      </pc:sldChg>
      <pc:sldChg chg="del">
        <pc:chgData name="Toepel, Friedrich" userId="5dc3ac7e-7acf-48f5-b2e3-64ccfa4b8754" providerId="ADAL" clId="{082022D8-E5F2-4DB0-BDC3-28BB6BAD1F24}" dt="2024-06-11T20:12:44.692" v="1035" actId="47"/>
        <pc:sldMkLst>
          <pc:docMk/>
          <pc:sldMk cId="2424309498" sldId="341"/>
        </pc:sldMkLst>
      </pc:sldChg>
      <pc:sldChg chg="del">
        <pc:chgData name="Toepel, Friedrich" userId="5dc3ac7e-7acf-48f5-b2e3-64ccfa4b8754" providerId="ADAL" clId="{082022D8-E5F2-4DB0-BDC3-28BB6BAD1F24}" dt="2024-06-11T20:12:44.941" v="1036" actId="47"/>
        <pc:sldMkLst>
          <pc:docMk/>
          <pc:sldMk cId="3568833207" sldId="342"/>
        </pc:sldMkLst>
      </pc:sldChg>
      <pc:sldChg chg="del">
        <pc:chgData name="Toepel, Friedrich" userId="5dc3ac7e-7acf-48f5-b2e3-64ccfa4b8754" providerId="ADAL" clId="{082022D8-E5F2-4DB0-BDC3-28BB6BAD1F24}" dt="2024-06-11T20:12:45.213" v="1037" actId="47"/>
        <pc:sldMkLst>
          <pc:docMk/>
          <pc:sldMk cId="3508337970" sldId="343"/>
        </pc:sldMkLst>
      </pc:sldChg>
      <pc:sldChg chg="del">
        <pc:chgData name="Toepel, Friedrich" userId="5dc3ac7e-7acf-48f5-b2e3-64ccfa4b8754" providerId="ADAL" clId="{082022D8-E5F2-4DB0-BDC3-28BB6BAD1F24}" dt="2024-06-11T20:12:45.450" v="1038" actId="47"/>
        <pc:sldMkLst>
          <pc:docMk/>
          <pc:sldMk cId="3660733936" sldId="344"/>
        </pc:sldMkLst>
      </pc:sldChg>
      <pc:sldChg chg="del">
        <pc:chgData name="Toepel, Friedrich" userId="5dc3ac7e-7acf-48f5-b2e3-64ccfa4b8754" providerId="ADAL" clId="{082022D8-E5F2-4DB0-BDC3-28BB6BAD1F24}" dt="2024-06-11T20:12:45.676" v="1039" actId="47"/>
        <pc:sldMkLst>
          <pc:docMk/>
          <pc:sldMk cId="2540111319" sldId="345"/>
        </pc:sldMkLst>
      </pc:sldChg>
      <pc:sldChg chg="del">
        <pc:chgData name="Toepel, Friedrich" userId="5dc3ac7e-7acf-48f5-b2e3-64ccfa4b8754" providerId="ADAL" clId="{082022D8-E5F2-4DB0-BDC3-28BB6BAD1F24}" dt="2024-06-11T20:12:46.550" v="1040" actId="47"/>
        <pc:sldMkLst>
          <pc:docMk/>
          <pc:sldMk cId="3099942852" sldId="346"/>
        </pc:sldMkLst>
      </pc:sldChg>
      <pc:sldChg chg="del">
        <pc:chgData name="Toepel, Friedrich" userId="5dc3ac7e-7acf-48f5-b2e3-64ccfa4b8754" providerId="ADAL" clId="{082022D8-E5F2-4DB0-BDC3-28BB6BAD1F24}" dt="2024-06-11T20:12:46.762" v="1041" actId="47"/>
        <pc:sldMkLst>
          <pc:docMk/>
          <pc:sldMk cId="3439962794" sldId="347"/>
        </pc:sldMkLst>
      </pc:sldChg>
      <pc:sldChg chg="del">
        <pc:chgData name="Toepel, Friedrich" userId="5dc3ac7e-7acf-48f5-b2e3-64ccfa4b8754" providerId="ADAL" clId="{082022D8-E5F2-4DB0-BDC3-28BB6BAD1F24}" dt="2024-06-11T20:12:47.202" v="1043" actId="47"/>
        <pc:sldMkLst>
          <pc:docMk/>
          <pc:sldMk cId="950100736" sldId="348"/>
        </pc:sldMkLst>
      </pc:sldChg>
      <pc:sldChg chg="del">
        <pc:chgData name="Toepel, Friedrich" userId="5dc3ac7e-7acf-48f5-b2e3-64ccfa4b8754" providerId="ADAL" clId="{082022D8-E5F2-4DB0-BDC3-28BB6BAD1F24}" dt="2024-06-11T20:12:47.413" v="1044" actId="47"/>
        <pc:sldMkLst>
          <pc:docMk/>
          <pc:sldMk cId="3506525172" sldId="349"/>
        </pc:sldMkLst>
      </pc:sldChg>
      <pc:sldChg chg="del">
        <pc:chgData name="Toepel, Friedrich" userId="5dc3ac7e-7acf-48f5-b2e3-64ccfa4b8754" providerId="ADAL" clId="{082022D8-E5F2-4DB0-BDC3-28BB6BAD1F24}" dt="2024-06-11T20:12:47.625" v="1045" actId="47"/>
        <pc:sldMkLst>
          <pc:docMk/>
          <pc:sldMk cId="2044967976" sldId="350"/>
        </pc:sldMkLst>
      </pc:sldChg>
      <pc:sldChg chg="del">
        <pc:chgData name="Toepel, Friedrich" userId="5dc3ac7e-7acf-48f5-b2e3-64ccfa4b8754" providerId="ADAL" clId="{082022D8-E5F2-4DB0-BDC3-28BB6BAD1F24}" dt="2024-06-11T20:12:48.036" v="1047" actId="47"/>
        <pc:sldMkLst>
          <pc:docMk/>
          <pc:sldMk cId="1548066969" sldId="351"/>
        </pc:sldMkLst>
      </pc:sldChg>
      <pc:sldChg chg="del">
        <pc:chgData name="Toepel, Friedrich" userId="5dc3ac7e-7acf-48f5-b2e3-64ccfa4b8754" providerId="ADAL" clId="{082022D8-E5F2-4DB0-BDC3-28BB6BAD1F24}" dt="2024-06-11T20:12:49.015" v="1048" actId="47"/>
        <pc:sldMkLst>
          <pc:docMk/>
          <pc:sldMk cId="430139418" sldId="352"/>
        </pc:sldMkLst>
      </pc:sldChg>
      <pc:sldChg chg="del">
        <pc:chgData name="Toepel, Friedrich" userId="5dc3ac7e-7acf-48f5-b2e3-64ccfa4b8754" providerId="ADAL" clId="{082022D8-E5F2-4DB0-BDC3-28BB6BAD1F24}" dt="2024-06-11T20:12:49.259" v="1049" actId="47"/>
        <pc:sldMkLst>
          <pc:docMk/>
          <pc:sldMk cId="2688508064" sldId="353"/>
        </pc:sldMkLst>
      </pc:sldChg>
      <pc:sldChg chg="del">
        <pc:chgData name="Toepel, Friedrich" userId="5dc3ac7e-7acf-48f5-b2e3-64ccfa4b8754" providerId="ADAL" clId="{082022D8-E5F2-4DB0-BDC3-28BB6BAD1F24}" dt="2024-06-11T20:12:49.486" v="1050" actId="47"/>
        <pc:sldMkLst>
          <pc:docMk/>
          <pc:sldMk cId="2885437012" sldId="354"/>
        </pc:sldMkLst>
      </pc:sldChg>
      <pc:sldChg chg="del">
        <pc:chgData name="Toepel, Friedrich" userId="5dc3ac7e-7acf-48f5-b2e3-64ccfa4b8754" providerId="ADAL" clId="{082022D8-E5F2-4DB0-BDC3-28BB6BAD1F24}" dt="2024-06-11T20:12:49.704" v="1051" actId="47"/>
        <pc:sldMkLst>
          <pc:docMk/>
          <pc:sldMk cId="1259082878" sldId="355"/>
        </pc:sldMkLst>
      </pc:sldChg>
      <pc:sldChg chg="del">
        <pc:chgData name="Toepel, Friedrich" userId="5dc3ac7e-7acf-48f5-b2e3-64ccfa4b8754" providerId="ADAL" clId="{082022D8-E5F2-4DB0-BDC3-28BB6BAD1F24}" dt="2024-06-11T20:12:49.915" v="1052" actId="47"/>
        <pc:sldMkLst>
          <pc:docMk/>
          <pc:sldMk cId="3122145076" sldId="356"/>
        </pc:sldMkLst>
      </pc:sldChg>
      <pc:sldChg chg="del">
        <pc:chgData name="Toepel, Friedrich" userId="5dc3ac7e-7acf-48f5-b2e3-64ccfa4b8754" providerId="ADAL" clId="{082022D8-E5F2-4DB0-BDC3-28BB6BAD1F24}" dt="2024-06-11T20:12:50.143" v="1053" actId="47"/>
        <pc:sldMkLst>
          <pc:docMk/>
          <pc:sldMk cId="2719132781" sldId="357"/>
        </pc:sldMkLst>
      </pc:sldChg>
      <pc:sldChg chg="del">
        <pc:chgData name="Toepel, Friedrich" userId="5dc3ac7e-7acf-48f5-b2e3-64ccfa4b8754" providerId="ADAL" clId="{082022D8-E5F2-4DB0-BDC3-28BB6BAD1F24}" dt="2024-06-11T20:12:50.350" v="1054" actId="47"/>
        <pc:sldMkLst>
          <pc:docMk/>
          <pc:sldMk cId="34949664" sldId="358"/>
        </pc:sldMkLst>
      </pc:sldChg>
      <pc:sldChg chg="del">
        <pc:chgData name="Toepel, Friedrich" userId="5dc3ac7e-7acf-48f5-b2e3-64ccfa4b8754" providerId="ADAL" clId="{082022D8-E5F2-4DB0-BDC3-28BB6BAD1F24}" dt="2024-06-11T20:12:50.766" v="1055" actId="47"/>
        <pc:sldMkLst>
          <pc:docMk/>
          <pc:sldMk cId="3735552317" sldId="359"/>
        </pc:sldMkLst>
      </pc:sldChg>
      <pc:sldChg chg="del">
        <pc:chgData name="Toepel, Friedrich" userId="5dc3ac7e-7acf-48f5-b2e3-64ccfa4b8754" providerId="ADAL" clId="{082022D8-E5F2-4DB0-BDC3-28BB6BAD1F24}" dt="2024-06-11T20:12:51" v="1056" actId="47"/>
        <pc:sldMkLst>
          <pc:docMk/>
          <pc:sldMk cId="4221648795" sldId="360"/>
        </pc:sldMkLst>
      </pc:sldChg>
      <pc:sldChg chg="del">
        <pc:chgData name="Toepel, Friedrich" userId="5dc3ac7e-7acf-48f5-b2e3-64ccfa4b8754" providerId="ADAL" clId="{082022D8-E5F2-4DB0-BDC3-28BB6BAD1F24}" dt="2024-06-11T20:12:51.222" v="1057" actId="47"/>
        <pc:sldMkLst>
          <pc:docMk/>
          <pc:sldMk cId="1932336547" sldId="361"/>
        </pc:sldMkLst>
      </pc:sldChg>
      <pc:sldChg chg="del">
        <pc:chgData name="Toepel, Friedrich" userId="5dc3ac7e-7acf-48f5-b2e3-64ccfa4b8754" providerId="ADAL" clId="{082022D8-E5F2-4DB0-BDC3-28BB6BAD1F24}" dt="2024-06-11T20:12:51.427" v="1058" actId="47"/>
        <pc:sldMkLst>
          <pc:docMk/>
          <pc:sldMk cId="1202576246" sldId="362"/>
        </pc:sldMkLst>
      </pc:sldChg>
      <pc:sldChg chg="del">
        <pc:chgData name="Toepel, Friedrich" userId="5dc3ac7e-7acf-48f5-b2e3-64ccfa4b8754" providerId="ADAL" clId="{082022D8-E5F2-4DB0-BDC3-28BB6BAD1F24}" dt="2024-06-11T20:12:51.638" v="1059" actId="47"/>
        <pc:sldMkLst>
          <pc:docMk/>
          <pc:sldMk cId="1262215022" sldId="363"/>
        </pc:sldMkLst>
      </pc:sldChg>
      <pc:sldChg chg="del">
        <pc:chgData name="Toepel, Friedrich" userId="5dc3ac7e-7acf-48f5-b2e3-64ccfa4b8754" providerId="ADAL" clId="{082022D8-E5F2-4DB0-BDC3-28BB6BAD1F24}" dt="2024-06-11T20:12:51.837" v="1060" actId="47"/>
        <pc:sldMkLst>
          <pc:docMk/>
          <pc:sldMk cId="1384288425" sldId="364"/>
        </pc:sldMkLst>
      </pc:sldChg>
      <pc:sldChg chg="del">
        <pc:chgData name="Toepel, Friedrich" userId="5dc3ac7e-7acf-48f5-b2e3-64ccfa4b8754" providerId="ADAL" clId="{082022D8-E5F2-4DB0-BDC3-28BB6BAD1F24}" dt="2024-06-11T20:12:52.060" v="1061" actId="47"/>
        <pc:sldMkLst>
          <pc:docMk/>
          <pc:sldMk cId="4285134772" sldId="365"/>
        </pc:sldMkLst>
      </pc:sldChg>
      <pc:sldChg chg="del">
        <pc:chgData name="Toepel, Friedrich" userId="5dc3ac7e-7acf-48f5-b2e3-64ccfa4b8754" providerId="ADAL" clId="{082022D8-E5F2-4DB0-BDC3-28BB6BAD1F24}" dt="2024-06-11T20:12:52.316" v="1062" actId="47"/>
        <pc:sldMkLst>
          <pc:docMk/>
          <pc:sldMk cId="2566312952" sldId="366"/>
        </pc:sldMkLst>
      </pc:sldChg>
      <pc:sldChg chg="del">
        <pc:chgData name="Toepel, Friedrich" userId="5dc3ac7e-7acf-48f5-b2e3-64ccfa4b8754" providerId="ADAL" clId="{082022D8-E5F2-4DB0-BDC3-28BB6BAD1F24}" dt="2024-06-11T20:12:52.566" v="1063" actId="47"/>
        <pc:sldMkLst>
          <pc:docMk/>
          <pc:sldMk cId="2091354589" sldId="367"/>
        </pc:sldMkLst>
      </pc:sldChg>
      <pc:sldChg chg="del">
        <pc:chgData name="Toepel, Friedrich" userId="5dc3ac7e-7acf-48f5-b2e3-64ccfa4b8754" providerId="ADAL" clId="{082022D8-E5F2-4DB0-BDC3-28BB6BAD1F24}" dt="2024-06-11T20:12:55.223" v="1064" actId="47"/>
        <pc:sldMkLst>
          <pc:docMk/>
          <pc:sldMk cId="2542281515" sldId="368"/>
        </pc:sldMkLst>
      </pc:sldChg>
      <pc:sldChg chg="modSp add mod">
        <pc:chgData name="Toepel, Friedrich" userId="5dc3ac7e-7acf-48f5-b2e3-64ccfa4b8754" providerId="ADAL" clId="{082022D8-E5F2-4DB0-BDC3-28BB6BAD1F24}" dt="2024-06-10T22:37:27.488" v="148" actId="6549"/>
        <pc:sldMkLst>
          <pc:docMk/>
          <pc:sldMk cId="1486050006" sldId="369"/>
        </pc:sldMkLst>
        <pc:spChg chg="mod">
          <ac:chgData name="Toepel, Friedrich" userId="5dc3ac7e-7acf-48f5-b2e3-64ccfa4b8754" providerId="ADAL" clId="{082022D8-E5F2-4DB0-BDC3-28BB6BAD1F24}" dt="2024-06-10T22:37:27.488" v="148" actId="6549"/>
          <ac:spMkLst>
            <pc:docMk/>
            <pc:sldMk cId="1486050006" sldId="369"/>
            <ac:spMk id="3" creationId="{00000000-0000-0000-0000-000000000000}"/>
          </ac:spMkLst>
        </pc:spChg>
      </pc:sldChg>
      <pc:sldChg chg="addSp delSp modSp add mod">
        <pc:chgData name="Toepel, Friedrich" userId="5dc3ac7e-7acf-48f5-b2e3-64ccfa4b8754" providerId="ADAL" clId="{082022D8-E5F2-4DB0-BDC3-28BB6BAD1F24}" dt="2024-06-10T22:42:29.792" v="446" actId="6549"/>
        <pc:sldMkLst>
          <pc:docMk/>
          <pc:sldMk cId="2410530093" sldId="370"/>
        </pc:sldMkLst>
        <pc:spChg chg="mod">
          <ac:chgData name="Toepel, Friedrich" userId="5dc3ac7e-7acf-48f5-b2e3-64ccfa4b8754" providerId="ADAL" clId="{082022D8-E5F2-4DB0-BDC3-28BB6BAD1F24}" dt="2024-06-10T22:42:29.792" v="446" actId="6549"/>
          <ac:spMkLst>
            <pc:docMk/>
            <pc:sldMk cId="2410530093" sldId="370"/>
            <ac:spMk id="3" creationId="{00000000-0000-0000-0000-000000000000}"/>
          </ac:spMkLst>
        </pc:spChg>
        <pc:spChg chg="add del">
          <ac:chgData name="Toepel, Friedrich" userId="5dc3ac7e-7acf-48f5-b2e3-64ccfa4b8754" providerId="ADAL" clId="{082022D8-E5F2-4DB0-BDC3-28BB6BAD1F24}" dt="2024-06-10T22:42:05.327" v="442" actId="22"/>
          <ac:spMkLst>
            <pc:docMk/>
            <pc:sldMk cId="2410530093" sldId="370"/>
            <ac:spMk id="4" creationId="{168D3906-4E2B-1504-9D05-877F5ECF6F31}"/>
          </ac:spMkLst>
        </pc:spChg>
      </pc:sldChg>
      <pc:sldChg chg="modSp add mod">
        <pc:chgData name="Toepel, Friedrich" userId="5dc3ac7e-7acf-48f5-b2e3-64ccfa4b8754" providerId="ADAL" clId="{082022D8-E5F2-4DB0-BDC3-28BB6BAD1F24}" dt="2024-06-10T22:44:31.316" v="482" actId="113"/>
        <pc:sldMkLst>
          <pc:docMk/>
          <pc:sldMk cId="208810869" sldId="371"/>
        </pc:sldMkLst>
        <pc:spChg chg="mod">
          <ac:chgData name="Toepel, Friedrich" userId="5dc3ac7e-7acf-48f5-b2e3-64ccfa4b8754" providerId="ADAL" clId="{082022D8-E5F2-4DB0-BDC3-28BB6BAD1F24}" dt="2024-06-10T22:44:31.316" v="482" actId="113"/>
          <ac:spMkLst>
            <pc:docMk/>
            <pc:sldMk cId="208810869" sldId="371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46:54.555" v="532" actId="6549"/>
        <pc:sldMkLst>
          <pc:docMk/>
          <pc:sldMk cId="194526380" sldId="372"/>
        </pc:sldMkLst>
        <pc:spChg chg="mod">
          <ac:chgData name="Toepel, Friedrich" userId="5dc3ac7e-7acf-48f5-b2e3-64ccfa4b8754" providerId="ADAL" clId="{082022D8-E5F2-4DB0-BDC3-28BB6BAD1F24}" dt="2024-06-10T22:46:54.555" v="532" actId="6549"/>
          <ac:spMkLst>
            <pc:docMk/>
            <pc:sldMk cId="194526380" sldId="372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48:53.743" v="611" actId="6549"/>
        <pc:sldMkLst>
          <pc:docMk/>
          <pc:sldMk cId="469823243" sldId="373"/>
        </pc:sldMkLst>
        <pc:spChg chg="mod">
          <ac:chgData name="Toepel, Friedrich" userId="5dc3ac7e-7acf-48f5-b2e3-64ccfa4b8754" providerId="ADAL" clId="{082022D8-E5F2-4DB0-BDC3-28BB6BAD1F24}" dt="2024-06-10T22:48:53.743" v="611" actId="6549"/>
          <ac:spMkLst>
            <pc:docMk/>
            <pc:sldMk cId="469823243" sldId="373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50:11.160" v="625" actId="6549"/>
        <pc:sldMkLst>
          <pc:docMk/>
          <pc:sldMk cId="2348063184" sldId="374"/>
        </pc:sldMkLst>
        <pc:spChg chg="mod">
          <ac:chgData name="Toepel, Friedrich" userId="5dc3ac7e-7acf-48f5-b2e3-64ccfa4b8754" providerId="ADAL" clId="{082022D8-E5F2-4DB0-BDC3-28BB6BAD1F24}" dt="2024-06-10T22:50:11.160" v="625" actId="6549"/>
          <ac:spMkLst>
            <pc:docMk/>
            <pc:sldMk cId="2348063184" sldId="374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51:51.602" v="642" actId="6549"/>
        <pc:sldMkLst>
          <pc:docMk/>
          <pc:sldMk cId="2286518562" sldId="375"/>
        </pc:sldMkLst>
        <pc:spChg chg="mod">
          <ac:chgData name="Toepel, Friedrich" userId="5dc3ac7e-7acf-48f5-b2e3-64ccfa4b8754" providerId="ADAL" clId="{082022D8-E5F2-4DB0-BDC3-28BB6BAD1F24}" dt="2024-06-10T22:51:51.602" v="642" actId="6549"/>
          <ac:spMkLst>
            <pc:docMk/>
            <pc:sldMk cId="2286518562" sldId="375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53:34.321" v="668" actId="6549"/>
        <pc:sldMkLst>
          <pc:docMk/>
          <pc:sldMk cId="15266307" sldId="376"/>
        </pc:sldMkLst>
        <pc:spChg chg="mod">
          <ac:chgData name="Toepel, Friedrich" userId="5dc3ac7e-7acf-48f5-b2e3-64ccfa4b8754" providerId="ADAL" clId="{082022D8-E5F2-4DB0-BDC3-28BB6BAD1F24}" dt="2024-06-10T22:53:34.321" v="668" actId="6549"/>
          <ac:spMkLst>
            <pc:docMk/>
            <pc:sldMk cId="15266307" sldId="376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09:54:34.659" v="715" actId="6549"/>
        <pc:sldMkLst>
          <pc:docMk/>
          <pc:sldMk cId="2645091780" sldId="377"/>
        </pc:sldMkLst>
        <pc:spChg chg="mod">
          <ac:chgData name="Toepel, Friedrich" userId="5dc3ac7e-7acf-48f5-b2e3-64ccfa4b8754" providerId="ADAL" clId="{082022D8-E5F2-4DB0-BDC3-28BB6BAD1F24}" dt="2024-06-11T09:54:34.659" v="715" actId="6549"/>
          <ac:spMkLst>
            <pc:docMk/>
            <pc:sldMk cId="2645091780" sldId="377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00:54.534" v="749" actId="6549"/>
        <pc:sldMkLst>
          <pc:docMk/>
          <pc:sldMk cId="1865815841" sldId="378"/>
        </pc:sldMkLst>
        <pc:spChg chg="mod">
          <ac:chgData name="Toepel, Friedrich" userId="5dc3ac7e-7acf-48f5-b2e3-64ccfa4b8754" providerId="ADAL" clId="{082022D8-E5F2-4DB0-BDC3-28BB6BAD1F24}" dt="2024-06-11T10:00:54.534" v="749" actId="6549"/>
          <ac:spMkLst>
            <pc:docMk/>
            <pc:sldMk cId="1865815841" sldId="378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03:15.064" v="802" actId="6549"/>
        <pc:sldMkLst>
          <pc:docMk/>
          <pc:sldMk cId="2810206656" sldId="379"/>
        </pc:sldMkLst>
        <pc:spChg chg="mod">
          <ac:chgData name="Toepel, Friedrich" userId="5dc3ac7e-7acf-48f5-b2e3-64ccfa4b8754" providerId="ADAL" clId="{082022D8-E5F2-4DB0-BDC3-28BB6BAD1F24}" dt="2024-06-11T10:03:15.064" v="802" actId="6549"/>
          <ac:spMkLst>
            <pc:docMk/>
            <pc:sldMk cId="2810206656" sldId="379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06:18.741" v="906" actId="6549"/>
        <pc:sldMkLst>
          <pc:docMk/>
          <pc:sldMk cId="3301910625" sldId="380"/>
        </pc:sldMkLst>
        <pc:spChg chg="mod">
          <ac:chgData name="Toepel, Friedrich" userId="5dc3ac7e-7acf-48f5-b2e3-64ccfa4b8754" providerId="ADAL" clId="{082022D8-E5F2-4DB0-BDC3-28BB6BAD1F24}" dt="2024-06-11T10:06:18.741" v="906" actId="6549"/>
          <ac:spMkLst>
            <pc:docMk/>
            <pc:sldMk cId="3301910625" sldId="380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10:24.059" v="932" actId="6549"/>
        <pc:sldMkLst>
          <pc:docMk/>
          <pc:sldMk cId="2420795117" sldId="381"/>
        </pc:sldMkLst>
        <pc:spChg chg="mod">
          <ac:chgData name="Toepel, Friedrich" userId="5dc3ac7e-7acf-48f5-b2e3-64ccfa4b8754" providerId="ADAL" clId="{082022D8-E5F2-4DB0-BDC3-28BB6BAD1F24}" dt="2024-06-11T10:10:24.059" v="932" actId="6549"/>
          <ac:spMkLst>
            <pc:docMk/>
            <pc:sldMk cId="2420795117" sldId="381"/>
            <ac:spMk id="3" creationId="{00000000-0000-0000-0000-000000000000}"/>
          </ac:spMkLst>
        </pc:spChg>
      </pc:sldChg>
      <pc:sldChg chg="add">
        <pc:chgData name="Toepel, Friedrich" userId="5dc3ac7e-7acf-48f5-b2e3-64ccfa4b8754" providerId="ADAL" clId="{082022D8-E5F2-4DB0-BDC3-28BB6BAD1F24}" dt="2024-06-11T10:10:09.222" v="930"/>
        <pc:sldMkLst>
          <pc:docMk/>
          <pc:sldMk cId="445059007" sldId="382"/>
        </pc:sldMkLst>
      </pc:sldChg>
      <pc:sldChg chg="modSp mod">
        <pc:chgData name="Toepel, Friedrich" userId="5dc3ac7e-7acf-48f5-b2e3-64ccfa4b8754" providerId="ADAL" clId="{082022D8-E5F2-4DB0-BDC3-28BB6BAD1F24}" dt="2024-06-11T20:03:47.615" v="937" actId="20577"/>
        <pc:sldMkLst>
          <pc:docMk/>
          <pc:sldMk cId="1018452688" sldId="384"/>
        </pc:sldMkLst>
        <pc:spChg chg="mod">
          <ac:chgData name="Toepel, Friedrich" userId="5dc3ac7e-7acf-48f5-b2e3-64ccfa4b8754" providerId="ADAL" clId="{082022D8-E5F2-4DB0-BDC3-28BB6BAD1F24}" dt="2024-06-11T20:03:47.615" v="937" actId="20577"/>
          <ac:spMkLst>
            <pc:docMk/>
            <pc:sldMk cId="1018452688" sldId="384"/>
            <ac:spMk id="3" creationId="{00000000-0000-0000-0000-000000000000}"/>
          </ac:spMkLst>
        </pc:spChg>
      </pc:sldChg>
      <pc:sldChg chg="modSp mod">
        <pc:chgData name="Toepel, Friedrich" userId="5dc3ac7e-7acf-48f5-b2e3-64ccfa4b8754" providerId="ADAL" clId="{082022D8-E5F2-4DB0-BDC3-28BB6BAD1F24}" dt="2024-06-11T20:05:37.394" v="947" actId="20577"/>
        <pc:sldMkLst>
          <pc:docMk/>
          <pc:sldMk cId="3650083763" sldId="387"/>
        </pc:sldMkLst>
        <pc:spChg chg="mod">
          <ac:chgData name="Toepel, Friedrich" userId="5dc3ac7e-7acf-48f5-b2e3-64ccfa4b8754" providerId="ADAL" clId="{082022D8-E5F2-4DB0-BDC3-28BB6BAD1F24}" dt="2024-06-11T20:05:37.394" v="947" actId="20577"/>
          <ac:spMkLst>
            <pc:docMk/>
            <pc:sldMk cId="3650083763" sldId="387"/>
            <ac:spMk id="3" creationId="{00000000-0000-0000-0000-000000000000}"/>
          </ac:spMkLst>
        </pc:spChg>
      </pc:sldChg>
      <pc:sldChg chg="modSp">
        <pc:chgData name="Toepel, Friedrich" userId="5dc3ac7e-7acf-48f5-b2e3-64ccfa4b8754" providerId="ADAL" clId="{082022D8-E5F2-4DB0-BDC3-28BB6BAD1F24}" dt="2024-06-11T20:11:14.504" v="1024" actId="20577"/>
        <pc:sldMkLst>
          <pc:docMk/>
          <pc:sldMk cId="2525447762" sldId="406"/>
        </pc:sldMkLst>
        <pc:spChg chg="mod">
          <ac:chgData name="Toepel, Friedrich" userId="5dc3ac7e-7acf-48f5-b2e3-64ccfa4b8754" providerId="ADAL" clId="{082022D8-E5F2-4DB0-BDC3-28BB6BAD1F24}" dt="2024-06-11T20:11:14.504" v="1024" actId="20577"/>
          <ac:spMkLst>
            <pc:docMk/>
            <pc:sldMk cId="2525447762" sldId="40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75A1D-5DD2-4084-9856-EBFCF433767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84EA9-AF21-4232-9985-579B77CBA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66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111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A9BA8-78E6-5DB1-2F64-202C85EF4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E14344-37F4-024C-AD9D-AC81D4AFC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B5433A-30C7-D1DE-93E7-BCC2D5626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C982-F74B-BD8C-F455-230AC6DDF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5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D1454-42B2-DC6E-DA84-6432E71EB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02D8B1-8F85-EC2E-16B8-DF8164FA1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48AB9A-6816-E4CF-5263-5538940B0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37BB9-B579-92BD-AD27-027A49ACC4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493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463EC-B5BC-B14C-59E2-4DB93542D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7B30A6-A35C-E85D-CB74-FD6B34688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2613FF-98E8-77D6-4049-83C2F081D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E059EC-EB17-E418-DE8E-5297DFEEC9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18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EC7B7-9423-B199-2149-78289F938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43E005-F7A5-670E-45C6-A871919E6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692E72-D1C5-05BF-99CD-9D395B8C9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6CEFB-6BC8-9229-B35C-D6004DA9D9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3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888FA-85E4-C845-5D85-D18FF788C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93D566-DD64-4DA8-CA08-DE55808A4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B2679-A509-AD7B-95F2-D7106D4032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C8EDA6-BE58-6994-5B50-FBD9D434B8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991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5F13A-EDEB-AD72-337A-D76869672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7801E8-880F-446C-E9E0-B64AB92F0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6A3A11-76B0-5F44-DEAD-ED436B94D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90873-B147-5A55-310C-F4DE05AFE6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121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91258-7366-2EC0-7BF8-BC1B0D0D5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89D3F0-7FA7-43C6-64EE-8C0D81A90E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6AC602-978E-2B69-CC61-CD0D5C9DD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F28F4-88DD-B276-7710-595D5938B0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089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0E55D-F3DE-2BE5-70EE-2D38629BA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CBD682-7CF4-8A62-BA2E-2280DD7274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3E8D70-9F90-A861-12AF-9059E3B081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413C2-D265-6A96-D7A0-7A40A22296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123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FF2EB-C3B9-A612-CFC1-DD85504FE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B920C1-6311-87A5-27A3-328988C752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343ADB-422F-881F-DB93-C199FDD5D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602D5-BED0-C68D-C039-848422C3E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005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FAA6A-E4E3-01C5-AEBC-F8D6E1E76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8F8FC6-2FBA-B0C7-9D92-BEE2B7617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E61D6E-C67C-A3C2-6050-4E3C236467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CA643-1F3A-82F1-B8DA-E2A05493C0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38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1657A-4D28-94E8-1AAF-52492F1A8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E330A-63EF-28D2-E9E5-6470B7804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5E2A62-2C04-CF6B-CCC3-36B35DE105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8851B-A01B-1949-91EE-15AB8B4F6D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353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6C6B-B036-9958-BCE6-BF3475F1D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CF889E-2F2A-7C2B-26AA-DB9FB48F95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08F0C5-D7BC-F4B0-86EB-69B8CD8068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3F8AF-9F79-AC3B-B359-CF1F0371BE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352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C223C-B562-3FD8-3DFD-2D3C98687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39657-6993-69B7-409B-0744C03A56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AD2B7B-D026-7035-2D46-B03F11599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D6622-5816-582C-6C24-8E838C0310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524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0C63-8789-AF26-A5DF-F0ABAE02B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3B575E-A0E7-D089-8873-47311C7C0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20A803-F241-348E-782C-5582C1550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637F3C-0CDA-616D-9362-51DA277368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411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C96F3-3F5B-3FD8-CA02-436ABE599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CF7C11-880A-A5E7-9097-B0A612E8F1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70441E-32DB-4F02-DB09-51A82B4CB3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21E70-701E-8E3D-19B2-CF98D0AA1F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270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9A4A4-DCDC-66B4-AE76-F502E6C6E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DE560E-5FBE-3DD9-D7B3-17C8AC5752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25333-548A-9822-4844-1A691EACA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572A9-27ED-8EB5-BC57-0BB001FE5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079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8B9B6-1639-DB13-E32D-124932AED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200FB7-F360-686D-DA13-15A405FCBB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8EF528-3E12-5D06-8CB8-9F6CA7DC2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F12EF-3F14-91C5-11B1-B922A96BB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4615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CC9D0-A067-BD72-7AAD-9C4F4B079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B2F378-9055-DBC5-8ABF-0E211ECC6C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8B34AE-E527-0ED9-4020-FA280AA87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2EC544-44B3-9599-7A2C-6D51C654F4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6921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D43F1-C506-D89F-60D7-9E4B69E7D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10A59F-5EF8-E0C9-13AB-1D0F5CC4F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B5EF55-2DD7-2A14-88DB-520D53BD26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149F9-D0E6-4E74-D3B6-182FD0667C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22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03D44-29E1-578B-A114-0856586D6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745D72-4281-9D21-DA7E-04E4073BE9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B7C779-0DE2-6127-89D5-FE26F85E1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89B08-598B-3C60-B248-3C2AAB3DC0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96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CB609-22ED-5185-7B72-9B9258B99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7BB3CC-BCA7-6F38-5886-91A42F58DB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B5413E-242A-23C3-788A-31A99BAA9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352A1-85FD-06A7-90E1-ED6E9779F4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92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5E4D0-A631-DCDC-FDB1-9BC126CB7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75533E-5D84-4631-741E-5B171A20F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D9556A-76FE-705A-86D1-0756D56223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F4FBF-A326-283B-E135-449782ED2D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80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96580-2A8A-2ADB-61AE-1E0820E73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48559F-F4B8-4134-BB57-DF3A422C3E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92512B-F741-1703-A3A9-0B0C133312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58FE0-2A57-B6D9-60E8-EF2ACD5ADA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26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2B4E3-ACC1-03B8-8C33-353417356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BD3EB3-C9C7-6196-1BA3-BCCE2A28B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F5AEE6-C6D5-8F9B-5066-D8EB47B3E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28558-C5AF-B46C-A505-B4CA6583E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66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A21E7-3FDD-4292-A056-0DD538D72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463368-A7DE-8998-2E8D-585838E82B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BB2A10-9C7D-7DAA-5612-35D38393F6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FC15B-5C10-4B9E-90A7-54A8301573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9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7F50F-DE93-8669-0769-4A927FF99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4609B9-B837-7EAB-4719-0176CC1560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BD329F-3D24-CD47-CA1D-654891E7D6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8ADDF2-6162-C112-A610-B0C6819A4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0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31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0846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38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164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523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38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960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03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965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55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407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B7DB0-5D1B-40FA-89E5-7C191015066F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0296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Klausur S 1485 Strafrecht</a:t>
            </a:r>
            <a:br>
              <a:rPr lang="de-DE" dirty="0"/>
            </a:br>
            <a:r>
              <a:rPr lang="de-DE" dirty="0"/>
              <a:t>SS 2026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Friedrich Toepel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6851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596BC-58F8-69D3-4CB4-7CAE84E05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CB9C74-4AC7-0E13-5ECB-7481C87D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(Anm.: Auffassung vertretbar, dass eine rechtfertigende Einwilligung nicht möglich sei, da die Gemeingefährlichkeit gerade einen eigenständigen Unwert unabhängig vom Eigentum des Einwilligenden habe.)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war aus der Sicht des T Eigentümer und hat die Einwilligung ausdrücklich und frei von Willensmängeln ihm gegenüber zum Ausdruck gebracht.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Erlaubnistatbestandsirrtum liegt somit vor.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Subjektives Rechtfertigungselement: unproblematisch +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434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88073-B213-8B02-6EF7-80BEC41EA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90BA97-4AB1-F361-9065-AF1640330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Zwischenergebnis: Voraussetzungen des Erlaubnistatbe-standsirrtums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(Anm.: Kand. können auch problematisieren, ob eine </a:t>
            </a:r>
            <a:r>
              <a:rPr lang="de-DE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sittenwidrige Einwilligung </a:t>
            </a:r>
            <a:r>
              <a:rPr lang="de-DE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rechtfertigend wirkt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erklärte Einwilligung zur Brandlegung zur Vorbereitung eines Versicherungsbetruges, § 263 I, III S. 2 Nr. 5 StGB gemäß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 auch T bekannt</a:t>
            </a:r>
            <a:endParaRPr lang="de-DE" sz="3200" b="1" i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24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30204-1C52-B3CB-C45D-AA687737E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0CCDFC-4767-6294-E8F7-7987473E2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</a:t>
            </a:r>
            <a:r>
              <a:rPr lang="de-DE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228 StGB, enthält allgemeines Prinzip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Aber: </a:t>
            </a:r>
            <a:r>
              <a:rPr lang="de-DE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Erstreckung auf andere Tatbestände wäre  täterbelastende Analogie (Art. 103 II GG).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Gegenteil vertretbar, Analogieverbot gilt nicht für AT.)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Rechtsfolgen des Erlaubnistatbestandsirrtums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Umstritten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708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848FC-3C43-82F9-E2A3-9B702B180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7D5386-56F8-FAE9-F7CE-1F3FD86D2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(a. Vorsatztheorie ist veraltet, nicht erwähnen)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Strenge Schuldtheorie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Erlaubnistatbestandsirrtum Unterfall des § 17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Unvermeidbarkeit des Irrtums schuldlos: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für T keine Anhaltspunkte zu überprüfen, ob die Angaben des A, er sei Eigentümer, stimmen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unvermeidbarer Verbotsirrtum, der den Schuldvorwurf entfallen lässt.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509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F266F-0A97-267B-0D9F-637033ECA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BB6AA5-AEFF-41D9-E378-E6CFC7BC5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 vertretbar.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Eingeschränkte Schuldtheorie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Erlaubnistatbestandsirrtum analog einem Tatbestandsirrtum (§ 16 StGB) behandelt,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Vorsatz entfiele.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aa. „Reine“ eingeschränkte Schuldtheorie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einem Erlaubnistatbestandsirrtum das Unrecht einer vorsätzlichen Tat in analoger Anwendung des § 16 I 1 StGB ausgeschlossen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48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D464E-94CB-41B4-265C-DCB15F35E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54E469-1AFF-F95F-0A96-67519D60C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bb. Rechtsfolgenverweisende eingeschränkte Schuldtheorie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Erlaubnistatbestandsirrtum lässt nicht den Tatbestandsvorsatz entfallen, wohl aber die Vorsatzschuld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Danach: T handelte ohne Vorsatzschuld.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Lehre von den negativen Tatbestandsmerkmalen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Erlaubnistatbestandsirrtum = Irrtum über das Vorliegen rechtfertigender (negativer Tat-)Umstände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Gehören zum Vorsatz,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16 StGB ist unmittelbar anwendbar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096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49CD3-ADF5-78AB-7F02-FD3862F8A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9E541F-C2E8-BD8A-5B19-F2CEEFE55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e. Stellungnahme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(Beachten: nur eingeschränkte rechtsfolgenverweisende und strenge Schuldtheorie lassen Teilnahme zu, daher hier Streitentscheidung erforderlich)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Meine Empfehlung: der eingeschränkten rechtsfolgenverweisenden Schuldtheorie zu folgen, nach § 16 StGB analog entfällt der Vorsatzschuldvorwurf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(Argumente:</a:t>
            </a:r>
          </a:p>
        </p:txBody>
      </p:sp>
    </p:spTree>
    <p:extLst>
      <p:ext uri="{BB962C8B-B14F-4D97-AF65-F5344CB8AC3E}">
        <p14:creationId xmlns:p14="http://schemas.microsoft.com/office/powerpoint/2010/main" val="2416319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428E0-81A5-1F29-84C6-5A9D52ED5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CAA06F-43C5-082D-570F-227A2C513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Appellfunktion des Tatbestandes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 den Täter erreicht, daher kein Entfallen des Tatbetandsvorsatzes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Irrtum im tatsächlichen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nicht im rechtlichen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Bereich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daher Rechtsfolge des § 16 StGB gerechtfertigt)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f. Zwischenergebnis: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 handelte nicht schuldhaft.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V. Ergebnis: 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§ 306 I Nr. 1 StGB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Strafbarkeit des T wegen schwerer Brandstiftung gem. § 306a Abs. 1 Nr. 1 Var.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Aufgrund desselben Verhaltens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8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F9114-C58A-CA1B-B310-9000EAE86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C5EA94-1334-97BD-18FD-987883E27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hat ein Gebäude in Brand gesetzt und teilweise zerstört (s.o.).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Gebäude der Wohnung von Menschen dienend?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von ihnen zumindest vorübergehend als Ort privater Lebensführung genutzt wird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Widmung  als Wohnung durch Einzug von A und C?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Von A zuvor entwidmet?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Entwidmung = Beendigung der Wohnnutzung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erfolgt durch tatsächlichen Akt,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898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42B87-BC69-A7F4-34A7-C4688A7E3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F4F814-2AA4-967B-419E-D2211B42E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Aufgabe der Nutzung der Räumlichkeiten zu Wohnzwecken durch alle Bewohner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Wille des tatsächlichen Alleinbewohners bzw. aller Bewohner entscheidet darüber, wie lange ein Gebäude Wohnzwecken dient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Weist der alleinige Bewohner einen Dritten an, seine Wohnung in Brand zu setzen, bringt er damit seinen Willen zum Ausdruck, die Räumlichkeiten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länger zu Wohnzwecken nutzen zu wollen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konkludente Entwidmung  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19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722BFB6-5C42-4F9D-8CC7-4746F6385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815291"/>
              </p:ext>
            </p:extLst>
          </p:nvPr>
        </p:nvGraphicFramePr>
        <p:xfrm>
          <a:off x="1215655" y="1098795"/>
          <a:ext cx="9760689" cy="4825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238">
                  <a:extLst>
                    <a:ext uri="{9D8B030D-6E8A-4147-A177-3AD203B41FA5}">
                      <a16:colId xmlns:a16="http://schemas.microsoft.com/office/drawing/2014/main" val="1941037290"/>
                    </a:ext>
                  </a:extLst>
                </a:gridCol>
                <a:gridCol w="1031358">
                  <a:extLst>
                    <a:ext uri="{9D8B030D-6E8A-4147-A177-3AD203B41FA5}">
                      <a16:colId xmlns:a16="http://schemas.microsoft.com/office/drawing/2014/main" val="2812045542"/>
                    </a:ext>
                  </a:extLst>
                </a:gridCol>
                <a:gridCol w="716851">
                  <a:extLst>
                    <a:ext uri="{9D8B030D-6E8A-4147-A177-3AD203B41FA5}">
                      <a16:colId xmlns:a16="http://schemas.microsoft.com/office/drawing/2014/main" val="4045149356"/>
                    </a:ext>
                  </a:extLst>
                </a:gridCol>
                <a:gridCol w="1191873">
                  <a:extLst>
                    <a:ext uri="{9D8B030D-6E8A-4147-A177-3AD203B41FA5}">
                      <a16:colId xmlns:a16="http://schemas.microsoft.com/office/drawing/2014/main" val="2153859496"/>
                    </a:ext>
                  </a:extLst>
                </a:gridCol>
                <a:gridCol w="1191873">
                  <a:extLst>
                    <a:ext uri="{9D8B030D-6E8A-4147-A177-3AD203B41FA5}">
                      <a16:colId xmlns:a16="http://schemas.microsoft.com/office/drawing/2014/main" val="2778151887"/>
                    </a:ext>
                  </a:extLst>
                </a:gridCol>
                <a:gridCol w="961973">
                  <a:extLst>
                    <a:ext uri="{9D8B030D-6E8A-4147-A177-3AD203B41FA5}">
                      <a16:colId xmlns:a16="http://schemas.microsoft.com/office/drawing/2014/main" val="2978355605"/>
                    </a:ext>
                  </a:extLst>
                </a:gridCol>
                <a:gridCol w="685153">
                  <a:extLst>
                    <a:ext uri="{9D8B030D-6E8A-4147-A177-3AD203B41FA5}">
                      <a16:colId xmlns:a16="http://schemas.microsoft.com/office/drawing/2014/main" val="1994264749"/>
                    </a:ext>
                  </a:extLst>
                </a:gridCol>
                <a:gridCol w="845574">
                  <a:extLst>
                    <a:ext uri="{9D8B030D-6E8A-4147-A177-3AD203B41FA5}">
                      <a16:colId xmlns:a16="http://schemas.microsoft.com/office/drawing/2014/main" val="1243966158"/>
                    </a:ext>
                  </a:extLst>
                </a:gridCol>
                <a:gridCol w="706612">
                  <a:extLst>
                    <a:ext uri="{9D8B030D-6E8A-4147-A177-3AD203B41FA5}">
                      <a16:colId xmlns:a16="http://schemas.microsoft.com/office/drawing/2014/main" val="698122017"/>
                    </a:ext>
                  </a:extLst>
                </a:gridCol>
                <a:gridCol w="784092">
                  <a:extLst>
                    <a:ext uri="{9D8B030D-6E8A-4147-A177-3AD203B41FA5}">
                      <a16:colId xmlns:a16="http://schemas.microsoft.com/office/drawing/2014/main" val="2594452008"/>
                    </a:ext>
                  </a:extLst>
                </a:gridCol>
                <a:gridCol w="784092">
                  <a:extLst>
                    <a:ext uri="{9D8B030D-6E8A-4147-A177-3AD203B41FA5}">
                      <a16:colId xmlns:a16="http://schemas.microsoft.com/office/drawing/2014/main" val="4151969951"/>
                    </a:ext>
                  </a:extLst>
                </a:gridCol>
              </a:tblGrid>
              <a:tr h="1575579"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96661"/>
                  </a:ext>
                </a:extLst>
              </a:tr>
              <a:tr h="1512709"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57005"/>
                  </a:ext>
                </a:extLst>
              </a:tr>
              <a:tr h="1634992">
                <a:tc gridSpan="3"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Teilgenom-men  150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 4 Punkten:</a:t>
                      </a:r>
                    </a:p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37,33%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 5,5 Punkte</a:t>
                      </a:r>
                      <a:endParaRPr lang="de-DE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799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412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00629-168C-F576-C69A-8EFCFE679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9BF17A-E829-7FB7-7E60-3749260D5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Vorliegend: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bat den T darum, in der von A bewohnten Wohnung ein Feuer zu legen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aber nicht der einzige im Gebäude lebende Bewohner!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keine wirksame Entwidmung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Vorstellungsbild des T war das Gebäude durch dessen vermeintlich noch alleinigen Bewohner A entwidmet worden!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301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9C47F-0C0C-1FF8-B2AD-AADE40A0F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1956DF-F3A5-829A-A702-F56209C1A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hatte dem T gesagt, dass das Wohnhaus derzeit von sonst niemandem bewohnt werde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Vorsatz bzgl. des Inbrandsetzens eines Gebäudes, welches der Wohnung von Menschen dient: -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306a I Nr. 1 Var. 1 StGB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Strafbarkeit des T wegen schwerer Brandstiftung gem. § 306a Abs.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dasselbe Verhalten, weil T „zusätzlich“ C vor dem Todeseintritt in die Gefahr einer Gesundheitsschädigung gebracht hat.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505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C685F-D9D3-0526-0A99-A5B3A82DA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16992D-6250-5727-2ECE-DA2561563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Gebäude i.S.v. § 306 I Nr. 1 Alt. 1 StGB in Brand gesetzt und teilweise zerstört (s.o.).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306a II StGB verweist auf § 306 I Nr. 1 bis 6 StGB bezeichnete Sachen verweist,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auf die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Fremdheit dieser Sachen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Umstritten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kann dahinstehen, da Eigentümerstellung des B, also fremd +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5449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4CB39-369D-5F0F-3B70-470DB26FA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F175D5-9222-9955-4976-76C7C4313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(Anm.: Bei dieser Vorschrift weder Qualifikation von § 306 I StGB (der nicht vorliegt, s.o.) noch von § 306a I StGB (der ebenfalls verneint wurde, s.o.), sondern um einen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selbstständigen Tatbestand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andere Menschen in die Gefahr einer Gesundheitsschädigung gebracht?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konkrete Gefahr?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Zustand, in dem die Wahrscheinlichkeit des Eintritts einer Rechtsgutsverletzung besteht und diese lediglich zufällig ausbleibt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615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DC182-4D29-87E7-8F6D-815E29FE2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968EC2-6AFD-CB33-D377-7F2F4BE98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Vorliegend: sogar Rechtsgutsverletzung, da C starb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konkrete Gefahr einer Gesundheitsschädigung also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spezifischer Tatbestands- oder Gefahrzusammenhang? +, unproblematisch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(erinnern: eigener Tatbestand und nicht etwa eine Erfolgsqualifikation i.S.v. § 18 StGB!)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Vorsatz in Bezug auf sämtliche Tatbestandsmerkmale einschließlich der Gefährdung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459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FC5FE-2E10-1449-37FD-0E10083FF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98FECA-FF28-D1F0-E023-39D9B500B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hielt es aber gerade nicht für möglich, dass sich Menschen im Haus aufhielten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Vorsatz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306a II StGB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E. Strafbarkeit des T wegen fahrlässiger Brandstiftung gem. § 306d Abs. 1 Var. 1 i.V.m. § 306 Abs. 1 Nr. 1 Alt.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T im Haus des B ein Feuer legte und Einrichtung sowie Gebäude beschädigte, ohne zuvor die Eigentumsstellung des A zu prüfen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733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6FDAF-08BA-D81F-296D-8D66354C8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189A21-E64E-84EA-F168-0B91D8332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fahrlässig ein fremdes Gebäude i.S.v. § 306 I Nr. 1 Alt. 1 StGB in Brand gesetzt?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hat den Erfolg kausal herbeigeführt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Handelte T in Bezug auf die Fremdheit des Gebäudes, also in Bezug auf die Verkennung der Eigentumslage, fahrlässig?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Außerachtlassung der im Verkehr erforderlichen Sorgfalt?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sorgfaltswidrig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dass T auf den Wahrheitsgehalt der Aussage des A vertraute, wonach A bereits Eigentümer des Grundstücks geworden sei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42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9C6D0-41FF-E13D-075F-5F4287E8C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21140C-3CF5-9891-57BA-86C54B1CA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für T keine Anhaltspunkte etwa durch Einsichtnahme in das Grundbuch zu überprüfen, ob die Angabe des A stimmt.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Vertretbar, bleiben Sie konsequent (gegenüber Ihrer Subsumtion bei der strengen Schuldtheorie und § 17 StGB!)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Ergebnis: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§ 306d I Var. 1 i.V.m. § 306 I Nr. 1 StGB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F. Strafbarkeit des T wegen fahrlässiger Brandstiftung gem. § 306d Abs. 1 Var. 2 i.V.m. § 306a Abs. 1 Nr.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T in dem von A und C bewohnten Gebäude Feuer legte und Einrichtung sowie Gebäude beschädigte, ohne zu prüfen, ob die Obergeschosswohnung tatsächlich unbewohnt war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992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AE3FA-76C0-F977-86E9-6395E601C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85E6B9-02AE-A3B8-7D61-7853957C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fahrlässig ein Wohngebäude i.S.v. § 306a I StGB in Brand gesetzt?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hat den Erfolg kausal herbeigeführt, da T ein Gebäude in Brand setzte, das ein Wohngebäude darstellte (s.o.).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Fahrlässigkeit?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Zwar: Inbrandsetzen des Gebäudes = bereits als solches als objektiv pflichtwidrig und als Verstoß gegen die im Verkehr erforderliche Sorgfalt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012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6829C-6B81-643B-EAD7-B380ABCAB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E62041-D199-C00F-0355-06D1B646B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Aber: Fahrlässigkeit müsste sich auf die Eigenschaft des Gebäudes als Wohngebäude beziehen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ging aufgrund der Angaben des A von einem Leerstand im Obergeschoss und damit von einer vollständigen Entwidmung aus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Für fahrlässiges Handeln hinsichtlich der Verursachung einer Gefahr: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für einen objektiven Dritten in der konkreten Lage und sozialen Rolle des T erkennbar, dass das Gebäude als Wohngebäude diente 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Erster Tatkomplex: Geschehen am Samstagabend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Strafbarkeit des T wegen Totschlags in Bezug auf C gem. § 212 Abs.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Tötungsvorsatz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Strafbarkeit des T wegen Brandstiftung gem. § 306 Abs. 1 Nr.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T im Haus des B ein Feuer legte und Einrichtung sowie Gebäude beschädigte.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1206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1F971-F5D1-D582-D30F-E8F0ACD0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59AAA7-8FEC-046C-ED30-69FC1FB11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 Gebäude befanden sich mehrere Klingeln, die T wahrnahm und näher in Augenschein hätte nehmen und ggfs. auch hätte betätigen können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 in der Einfahrt, wobei T erkannte, dass es nicht A gehört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hatte zumindest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Anlass nachzuprüfen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ob C entgegen der Aussage des A doch schon eingezogen war oder sich unerwartet in der oberen Wohnung aufhielt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Beispielsweise: auch Wohnung renovieren oder bereits Gegenstände dorthin verbringen und in der Wohnung übernachten war möglich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258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78412-2051-10FA-C37C-B7AFD3FF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A6FD57-7B71-8036-0A59-1CE90B0CB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also objektiv fahrlässig, als er die Wohngebäudeeigenschaft des Gebäudes nicht erkannte.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Rechtswidrigkeit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 Tat war auch rechtswidrig. Rechtfertigungsgründe sind nicht ersichtlich.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(Anm.: Einwilligung des Eigentümers kann bereits im Hinblick auf den Charakter des § 306d I Var. 2 StGB als gemeingefährliches Delikt nicht rechtfertigend wirken) 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742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AF3E2-126E-13EE-6EED-EBE4DDE7D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F76FE9-7C8B-4242-6DEA-42D896D8C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Schuld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handelte schuldhaft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Erwähnen bei Fahrlässigkeit: auch subjektiv pflicthwidrig, vorhersehbar und vermeidbar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Ergebnis: § 306d I Var. 2 i.V.m. § 306a I Nr. 1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G. Strafbarkeit des T wegen fahrlässiger Brandstiftung gem. § 306d Abs. 1 Var. 3 i.V.m. § 306a Abs.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dasselbe Verhalten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3036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E32F8-3871-5F5E-2A2B-770A22185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37093C-10CB-DFF2-670A-665D83AB8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(Anm.: Es handelt sich bei § 306d I Var. 3 StGB um eine Vorsatz-Fahrlässigkeits-Kombination, Inbrandsetzen muss vorsätzlich und die Gefahr der Gesundheitsschädigung fahrlässig verursacht worden sein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vorsätzliche Inbrandsetzen des Gebäudes durch T unmittelbar, d.h. objektiv zurechenbar und – wie bereits festgestellt – unter Verwirklichung des besonderen Schutzzweckzusammenhangs, zur konkret eingetretenen Gefährdung (sogar Tod) von C 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3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F9370-FC1D-89B4-0F9A-AA4026158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20BC2A-966D-6285-0732-70D36E785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handelte hinsichtlich der konkreten Gefährdung objektiv fahrlässig?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pflicthgemäß handelnde Dritte hätte in der konkreten Lage und sozialen Rolle des T hätte die Brandlegung unterlassen oder – trotz den Angaben des A – zumindest vorab durch Klingeln an den Haustüren oder Absuchen beider Etagen des Hauses geprüft, ob Personen im Haus gefährdet werden könnten.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objektiv vorhersehbar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Objekitve vermeidbar (Obj. Zurechenbarkeit) + 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3459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5F14A-74AC-F793-B9D9-0861564DF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2D98A3-B6B2-DCAD-D333-3BB903AD3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Rechtswidrigkeit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(Anm.: Einwilligung des A als – nach der Vorstellung des T – vermeintlicher Eigentümer kann auch bei § 306d I Var. 3 StGB, der höchstpersönliche Rechtsgüter anderer Menschen vor Gefährdung schützen soll, nicht rechtfertigend wirken)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Schuld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Wieder subjektive pflichtwidrig, vorhersehbar und vermeidbar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Ergebnis: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§ 306d I Var. 3 i.V.m. § 306a II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25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201FC-8442-CABE-4120-21659E55D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FB0F5C-C13F-6F0A-300E-D57D84311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H. Strafbarkeit des T wegen fahrlässiger Tötung gem. § 222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T in der Wohnung des A ein Feuer legte, welches sich über das gesamte Haus ausbreitete und an dem C infolge einer Rauchvergiftung starb.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Unproblematisch (Tatbestandsmerkmale dem Fahrlässigkeitsauf-bau entsprechend durchprüfen)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Ergebnis: § 222 StGB +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1834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C912D-CB00-7855-99C3-C4184B013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5A0269-1C43-1821-F702-0FF5613DE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Konkurrenzen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222 und § 306d I Var. 2 u. Var. 3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306d I Var. 2 u. Var. 3 StGB stehen aufgrund ihrer jeweils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unterschiedlichen Schutzrichtung nebeneinande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222 und 306d I Var. 2 u. Var. 3 StGB: in Tateinheit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Tritt einer der beiden Tatbestände aus Konkurrenzgründen zurück?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Umstritten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816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79BB2-2C53-81F0-F4DF-A24CA6041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A19EF6-084E-8E49-F16B-AD95067D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Idealkonkurrenz, um das zusätzlich verwirklichte Unrecht herauszustellen und aus Gründen der Klarstellung?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verbreiteter Auffassung sollen § 306d I StGB und § 222 StGB in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Tateinheit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stehen, da nur so zum einen der gemeingefährliche Charakter der Tat wie auch der Eintritt des schweren Erfolgs ersichtlich wird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(Anm.: Nach a.A. besteht Gesetzeskonkurrenz des § 306d StGB mit § 222 StGB mit Vorrang des § 306d StGB.)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Lösung daher: T gem. § 306d I Var. 2 und 3 StGB sowie § 222 StGB in Tateinheit strafbar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9222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J. Strafbarkeit des A wegen Totschlags in mittelbarer Täterschaft gem. §§ 212 Abs. 1, 25 Abs. 1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A den T aufforderte, das Wohnhaus des B in Brand zu setzen, und hierbei verschwieg, dass sich eine andere Bewohnerin zu Hause befinden und zu Tode kommen könnte.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könnte aber einen anderen (§ 25 I Alt. 2 StGB), nämlich T gehandelt haben. </a:t>
            </a:r>
          </a:p>
        </p:txBody>
      </p:sp>
    </p:spTree>
    <p:extLst>
      <p:ext uri="{BB962C8B-B14F-4D97-AF65-F5344CB8AC3E}">
        <p14:creationId xmlns:p14="http://schemas.microsoft.com/office/powerpoint/2010/main" val="1486050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75123-5C4E-35E1-0DF5-477DB2B85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E7EB87-0350-E1D0-3A6B-A34649C91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Fremdes Gebäude: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Gebäude = ein durch Wände und ein Dach begrenztes, mit Grund und Boden fest verbundenes Bauwerk, das den Eintritt von Menschen ermöglicht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hier +, Wohnhaus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für T fremd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773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6EA9B-EAFF-5034-5AE1-2A9C769E5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3B7375-B025-2FB8-9D6C-B6D00B83F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Vordermann muss Strafbarkeitsdefizit aufweisen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Irrttum, A hat die Brandlegung durch T nur dadurch erreicht, dass er ihm versichert hat, dass keine Menschen am Tatort sein würden und das Haus als Wohnhaus entwidmet sei.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fehlte Tötungsvorsatz (s.o.).A: Irrtumsherrschaft, hat  das Wissensdefizit des T steuernd zur Tatgestaltung ausgenutzt.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 A mittelbarer Täter (nach Rspr. und Tatherrschaftslehre)</a:t>
            </a:r>
          </a:p>
        </p:txBody>
      </p:sp>
    </p:spTree>
    <p:extLst>
      <p:ext uri="{BB962C8B-B14F-4D97-AF65-F5344CB8AC3E}">
        <p14:creationId xmlns:p14="http://schemas.microsoft.com/office/powerpoint/2010/main" val="1589774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F07AF-8C4F-B1A9-C746-8E62550C3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DDBDE2-8DBF-B143-0B0C-55EC529F1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Hatte A bezüglich des Todes von C bedingten Vorsatz?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(Reine) Wissenstheorien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Möglichkeitstheorie: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Wahrscheinlichkeitstheorie: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Wissen und Wollen: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Rspr., Lederriemenfall: Täter hielt für möglih und fan sich mit dem Erfolg ab +</a:t>
            </a:r>
          </a:p>
        </p:txBody>
      </p:sp>
    </p:spTree>
    <p:extLst>
      <p:ext uri="{BB962C8B-B14F-4D97-AF65-F5344CB8AC3E}">
        <p14:creationId xmlns:p14="http://schemas.microsoft.com/office/powerpoint/2010/main" val="38816284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A4D21-A897-0FD1-DEC7-202DC576C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31B25-A826-E3A6-BA38-ED72FBB6E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Gleichgültigkeitstheorie: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Lediglich nach der Wahrscheinlichkeitstheorie ist der bedingte Vorsatz abzulehnen.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hatte Grund für Unwahrscheinlichkeit: wählte den Samstag als Tattag aus, da er die Gewohnheit von C kannte, regelmäßig samstags in einer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Diskothek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 sein.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Streitentscheid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Gegen die Wahrscheinlichkeitstheorie: auch der subjektiv wenig wahrscheinliche Erfolg einbezogen bei dolus directus 1. Grades </a:t>
            </a:r>
          </a:p>
        </p:txBody>
      </p:sp>
    </p:spTree>
    <p:extLst>
      <p:ext uri="{BB962C8B-B14F-4D97-AF65-F5344CB8AC3E}">
        <p14:creationId xmlns:p14="http://schemas.microsoft.com/office/powerpoint/2010/main" val="12486076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FAD57-5A47-0B65-332E-452A23C44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6EE670-3461-AD87-302A-B7FA631BC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Vorsatz also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 und Schuld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Ergebnis: §§ 212, 25 I Alt. 2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K. Strafbarkeit des A wegen Mordes in mittelbarer Täterschaft gem. §§ 212, 211 Abs. 2 Var. 3, 5, 7, 8, 25 Abs. 1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dieselbe Tathandlung </a:t>
            </a:r>
          </a:p>
        </p:txBody>
      </p:sp>
    </p:spTree>
    <p:extLst>
      <p:ext uri="{BB962C8B-B14F-4D97-AF65-F5344CB8AC3E}">
        <p14:creationId xmlns:p14="http://schemas.microsoft.com/office/powerpoint/2010/main" val="40244107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D2BDC-6C02-6814-BC11-0B476F33C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12CD04-D0D5-CDAC-110D-D21DE4362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Mordmerkmale 2. Gruppe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Heimtücke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Ausnutzen der Arg- und Wehrlosigkeit der Opfer in feindlicher Willensrichtung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wurde unversehens zu einem Zeitpunkt, in dem sie mit keinem Angriff auf ihr Leben rechnete, überrascht = Arglosigkeit,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hatte sie mit in den Schlaf genommen</a:t>
            </a:r>
          </a:p>
        </p:txBody>
      </p:sp>
    </p:spTree>
    <p:extLst>
      <p:ext uri="{BB962C8B-B14F-4D97-AF65-F5344CB8AC3E}">
        <p14:creationId xmlns:p14="http://schemas.microsoft.com/office/powerpoint/2010/main" val="646980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0D096-1844-F467-6D98-DA69A320B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C77C72-A79C-25D4-3CCE-D1C5792E3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 war infolge ihrer Arglosigkeit auch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wehrlos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bewusst und in feindlicher Willensrichtung zur Tötung ausgenutzt?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war sich der Tatsache nicht bewusst, dass C schlief; schon gar nicht hatte er die schlafende C wahrgenommen.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Allerdings: fand sich mit der Möglichkeit ab, dass C sich in ihrer Wohnung aufhalten könnte und schlafend vom Feuer überrascht worden wäre = reicht für Ausnutzen in feindlicher Willensrichtung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vertretbar.</a:t>
            </a:r>
          </a:p>
        </p:txBody>
      </p:sp>
    </p:spTree>
    <p:extLst>
      <p:ext uri="{BB962C8B-B14F-4D97-AF65-F5344CB8AC3E}">
        <p14:creationId xmlns:p14="http://schemas.microsoft.com/office/powerpoint/2010/main" val="3176694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00A80-0115-C957-3499-E20DA6B3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3030C2-A228-1CCA-AB70-370FA470E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Lehre von der negativen Typenkorrektur?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stellt sich die Tat bei einer Gesamtwürdigung aber als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besonders verwerflich dar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(Aufforderung des T zur Brandlegung mitten in der Nacht, Wohnung der C im Obergeschoss). Auch nach dieser Ansicht wäre das Merkmal der Heimtücke zu bejahen.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Heimtücke +</a:t>
            </a:r>
          </a:p>
        </p:txBody>
      </p:sp>
    </p:spTree>
    <p:extLst>
      <p:ext uri="{BB962C8B-B14F-4D97-AF65-F5344CB8AC3E}">
        <p14:creationId xmlns:p14="http://schemas.microsoft.com/office/powerpoint/2010/main" val="28628839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E877B-9EA3-B1DE-5E4D-A6C556869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8BC81E-F1CF-166B-9F7C-1F458E40E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Gemeingefährliches Tatmittel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Gemeingefährlich = Tatmittel, das unberechenbare Gefahren für andere begründet, auch unbeteiligte Dritte in Mitleidenschaft zieht.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Täter beherrscht die Ausdehnung der Gefahr nicht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Feuer nicht beherrschbar, wenn ein Gebäude in Brand gesetzt wird.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gemeingefährliches Mittel.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</a:t>
            </a:r>
          </a:p>
        </p:txBody>
      </p:sp>
    </p:spTree>
    <p:extLst>
      <p:ext uri="{BB962C8B-B14F-4D97-AF65-F5344CB8AC3E}">
        <p14:creationId xmlns:p14="http://schemas.microsoft.com/office/powerpoint/2010/main" val="21798882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BAA9A-073E-F512-2943-9F45E5554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E524ED-78DD-0D8B-BFEF-D917E353F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 Mordmerkmale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Mordmerkmal 1. Gruppe: Habgier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+, A handelte zudem in der Absicht, sich durch die Tat „um jeden Preis“ Gewinne (Erhalt der Versicherungsleistung) zu verschaffen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vertretbar, da A den Tatzeitpunkt in dem Bewusstsein gewählt hat, dass C üblicherweise ortsabwesend ist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Kand., die das Merkmal der Habgier ablehnen, können prüfen, ob das Merkmal der „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sonst niedrigen Beweggründe“ vorliegt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414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6C46B-8DAA-33F5-CDFA-0F21C7CD5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7C6E38-A301-5C25-73F6-9674CDE92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Mordmerkmal 3. Gruppe: Ermöglichungsabsicht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Hinsichtlich eines dem Brandgeschehen nachfolgenden Betruges (§ 263 I StGB) zu Lasten von V infrage.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hängt nicht davon ab, dass der Täter die Tötung als unerlässliches Mittel zur Ermöglichung der Bezugstat erachtet.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Reicht eine schlichte finale Verknüpfung aus.  Vorliegend wollte A das Wohngebäude mit der Absicht in Brand legen lassen, anschließend die Versicherungsleistungen in Anspruch zu nehmen.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087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9EB38-6B21-D3DA-56C9-3FF525544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46AEE1-B687-89EC-961F-3AA6F2174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Brand gesetzt = wenn das Feuer die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Sache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 ergriffen hat, dass diese selbständig weiterbrennt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Sache = wesentliche, nutzungsrelevante Bestandteile des Gebäudes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 +: Treppenhaus, Fenster und Hausfassade des Wohnhauses – alles nutzungsrelevante Bestandteile des Wohnhauses – durch die Brandlegung stark beschädgt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teilweise Zerstörung +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6504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1194C-4333-4C1A-6E86-0E79D5992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2B0166-A913-5C38-5975-AAF5D5712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stellte sich vor, gegenüber V Umstände zu berichten, die ihn tatsächlich nicht zur Leistung aus dem Versicherungsvertrag berechtigen würden (§ 81 I VVG).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Dadurch wäre Vermögensschaden eingetreten, da V tatsächlich nicht zur Leistung verpflichtet war.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Reicht für  Ermöglichungsabsicht,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200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C56C6-AF00-9728-3D37-E302CD0C8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E23066-775D-51BA-80D7-C78EB7A95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200722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Subjektiver Tatbestand im Übrigen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 und Schuld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212, 211 II Gr. 1 Var. 3 (Habgier), Gr. 2 Var. 1 (Heimtücke), Gr. 2 Var. 3 (mit gemeingefährlichen Mitteln), Gr. 3 Alt. 1 (Ermöglichungsabsicht), 25 I Alt. 2 StGB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L. Strafbarkeit des A wegen Brandstiftung in mittelbarer Täterschaft gem. §§ 306 Abs. 1, 25 Abs. 1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A den T aufforderte das Gebäude des B in Brand zu setzen sowie teilweise zu zerstören und hierbei vortäuschte, bereits Eigentümer geworden zu sein</a:t>
            </a:r>
          </a:p>
        </p:txBody>
      </p:sp>
    </p:spTree>
    <p:extLst>
      <p:ext uri="{BB962C8B-B14F-4D97-AF65-F5344CB8AC3E}">
        <p14:creationId xmlns:p14="http://schemas.microsoft.com/office/powerpoint/2010/main" val="32400360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9647F-55E2-5E04-C6FD-E55B8A39A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C16122-C5F3-42E4-8575-00518353C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" y="-200722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 Wissensdefizit beim Vordermann T = dass er eine rechtfertigende Einwilligung des angeblichen Eigentümers A annahm, obwohl der wahre Eigentümer B nicht eingewilligt hatte.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Vorsätzlich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rechtswidrig und schuldhaft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M. Strafbarkeit des A wegen schwerer Brandstiftung in mittelbarer Täterschaft gem. §§ 306a Abs. 1 Nr. 1, 25 Abs. 1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A den T aufforderte, das Wohnhaus des B in Brand zu setzen und hierbei verschwieg, dass C bereits eingezogen war</a:t>
            </a:r>
          </a:p>
        </p:txBody>
      </p:sp>
    </p:spTree>
    <p:extLst>
      <p:ext uri="{BB962C8B-B14F-4D97-AF65-F5344CB8AC3E}">
        <p14:creationId xmlns:p14="http://schemas.microsoft.com/office/powerpoint/2010/main" val="4296696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01279-D25D-FDF9-F89D-EE25C1C11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5B3AE6-9570-7DA6-6235-9649B3A3F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940296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„durch einen anderen“ – den T – ein Gebäude, welches der Wohnung von Menschen dient, in Brand gesetzt und teilweise zerstört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Tatherrschaft des A als mittelbarer Täter: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Wissensdefizit des Vordermannes T über die Eigenschaft des Hauses, Wohngebäude zu sein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versicherte T, dass das Haus als Wohngebäude entwidmet worden sei. </a:t>
            </a:r>
          </a:p>
        </p:txBody>
      </p:sp>
    </p:spTree>
    <p:extLst>
      <p:ext uri="{BB962C8B-B14F-4D97-AF65-F5344CB8AC3E}">
        <p14:creationId xmlns:p14="http://schemas.microsoft.com/office/powerpoint/2010/main" val="32750125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B7DD1-B28A-FB35-752D-B8223D172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02A631-8E11-EA45-45D3-D0ED5B13E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hat den bei T hervorgerufenem Irrtum über die Eigenschaft des Gebäudes als Wohngebäude bewusst ausgenutzt,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mittelbare Täterschaft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Rechtswidrigkeit und Schuld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306a I Nr. 1, 25 I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N. Strafbarkeit des A wegen schwerer Brandstiftung in mittelbarer Täterschaft gem. §§ 306a Abs. 2, 25 Abs. 1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die gleiche Tathandlung </a:t>
            </a:r>
          </a:p>
        </p:txBody>
      </p:sp>
    </p:spTree>
    <p:extLst>
      <p:ext uri="{BB962C8B-B14F-4D97-AF65-F5344CB8AC3E}">
        <p14:creationId xmlns:p14="http://schemas.microsoft.com/office/powerpoint/2010/main" val="23459748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167A6-4037-96FB-82E6-5ADC9F857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38E9DE-AE73-33CC-5D7D-198B419BE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Dann müsste A „durch einen anderen“ – den B – ein Gebäude in Brand gesetzt und dadurch anderen Menschen in die Gefahr einer Gesundheitsschädigung gebracht haben.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als Vordermann: Gebäude i.S.v. § 306 I Nr. 1 Var. 1 StGB, das der Wohnung von Menschen dient, in Brand gesetzt sowie teilweise zerstört und hierdurch andere Menschen in die Gefahr einer Gesundheitsschädigung gebracht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mittelbare Täterschaft wie soeben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6374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814E4-D817-1751-1A3B-DAB5FC3AF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230B0A-8489-44B3-EEE4-920775842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 und Schuld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306a II, 25 I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O. Konkurrenzen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A: § 211 II Gr. 1 Var. 3, Gr. 2 Var. 1, Gr. 2 Var. 3 , Gr. 3 Alt. 1; §§ 306 I, 25 I Alt. 2; §§ 306a I Nr. 1, 25 I Alt. 2; §§ 306a II, 25 I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Zwischen §§ 306 I, 25 I Alt. 2 StGB und §§ 306a I, II, 25 I Alt. 2 StGB = Idealkonkurrenz.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3787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82788-3D63-ACCB-D070-23C705584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6A25EB-8682-5F82-CA73-17E145261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306 I, 25 I Alt. 2 StGB und §§ 306a I, II, 25 I Alt. 2 StGB: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Tateinheit (§ 52 StGB) zum Mord in mittelbarer Täterschaft gem. §§ 211, 25 I Alt. 2 StGB.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Ergebnis: A §§ 211 II, 306 I, 306a I, II, 25 I Alt. 2 StGB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762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77ED6-A5AA-8A1C-3A2C-9F2F1595E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E53DA2-DF86-292E-5703-15ED1C68B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Zweiter Tatkomplex: Die Meldung an die Versicherung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Strafbarkeit der A und T wegen mittäterschaftlichen Betruges in einem besonders schweren Fall in §§ 263 Abs. 1, 3 S. 2 Nr. 2 Var. 1, Nr. 5, 25 Abs.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und T: durch die Meldung des Schadens an M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Täuschung über Tatsachen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hat M bei seiner Meldung über die Tatsache getäuscht, dass Brand durch andere Personen als durch ihn als Auftragsbrandstifter herbeigeführt wurde</a:t>
            </a:r>
          </a:p>
        </p:txBody>
      </p:sp>
    </p:spTree>
    <p:extLst>
      <p:ext uri="{BB962C8B-B14F-4D97-AF65-F5344CB8AC3E}">
        <p14:creationId xmlns:p14="http://schemas.microsoft.com/office/powerpoint/2010/main" val="19164990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8EF51-0D13-517C-2449-BB31A9EC9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B6F1CB-C0DA-81C1-5E6E-B30898E0E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 Irrtum: entsprechend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Vermögensverfügung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 verfügte als Vertreter zulasten des V die Auszahlung des Betrages von 100.000 €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Verfügung V als geschädigtem Vermögensinhaber nach den Grundsätzen des Dreiecksbetrugs nach allen hierzu vertretenen Theorien (Befugnistheorie, faktische Nähetheorie, Lagertheorie)  zurechenbar.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01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E0E60-0AB9-5BDC-6CB0-1BDC16355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0BA092-A063-0846-EBD2-45F390813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Irrtum des T über die Eigentumsverhältnisse: ändert am Vorsatz des T nichts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seiner Vorstellung: Wohnhaus im Eigentum des A und fremd.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Vereinzelt wird vertreten, dass die Zustimmung des Eigentümers als Einverständnis bereits tatbestandsaus-schließend wirke.  In diesem Fall: Tatbestandsirrtum gem. § 16 I StGB zu prüfen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43950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10DCC-E3CA-06AF-EA60-0F5508841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E77372-4F17-861D-95AA-211B57763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Vermögensschaden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Infolge der Auszahlung Vermögen des V um diesen Betrag vermindert, nicht kompensiert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war nicht verpflichtet, den unberechtigt geltend gemachten Auszahlungsanspruch des A zu begleichen.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81 I VVG: Versicherer nicht zur Leistung verpflichtet, wenn der Versicherungsnehmer vorsätzlich den Versicherungsfall herbeiführt, wie hier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Vermögensschaden +</a:t>
            </a:r>
          </a:p>
        </p:txBody>
      </p:sp>
    </p:spTree>
    <p:extLst>
      <p:ext uri="{BB962C8B-B14F-4D97-AF65-F5344CB8AC3E}">
        <p14:creationId xmlns:p14="http://schemas.microsoft.com/office/powerpoint/2010/main" val="568156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43E55-19C1-70BE-2337-84BB06E8F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F37123-4390-0692-C87B-11C51633C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Wechselseitige Zurechnung, § 25 II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Eine gemeinsame Ausübung der Tat: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Tatherrschaftslehre: + nach normativer Variante, arbeitsteiliges Zusammenwirken von T und A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zerstörte die versicherten Objekte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meldete den Schaden M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Vorliegend erbrachte 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keinen Tatbeitrag im Ausführungsstadium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Betruges, sondern allein einen wesentlichen Beitrag im Vorbereitungsstadium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8927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8E774-2F5A-A033-F11A-0B1098EC9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36B442-02BB-A26D-AA9F-524B9D027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nach der subjektiven Theorie Täterschaft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und T handelten auch vorsätzlich und in der Absicht, den A – sowie hinsichtlich eines Teils der Summe auch T –d rechtswidrig zu bereichern.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Rechtswidrigkeit und Schuld, Strafzumessung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Regelbeispiel nach § 263 III S. 2 Nr. 2 Var. 1, Nr. 5 StGB vor. M hat im Sinne der Nr. 5, obwohl er wegen § 81 I VVG keinen Anspruch gegen V hatte, einen Versicherungsfall vorgetäuscht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997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FB174-1463-51D7-8850-60A91287B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D72DA9-DFE9-5592-E0CB-DA9C87908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hat eine Sache (das Inventar seiner Wohnung und die mit dem Gebäude fest verbundenen Bestandteile)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von bedeutendem Wert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Brand gesetzt.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Grenze des „bedeutenden Wertes“ ist bei etwa 1.300 €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+, bei 100.000 € anzunehmen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Vermögensverlust großen Ausmaßes: ab 50.000 €, ebenfalls hier erfüllt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und T haben sich nach §§ 263 I, III S. 2 Nr. 2 Var. 1, Nr. 5, 25 II StGB strafbar gemacht.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6463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C1378-76C2-2CC6-B854-54FFC5C0E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DF64D2-1BBA-EC7C-B7AF-641B05C93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Strafbarkeit der A und T wegen mittäterschaftlichen Versicherungsmissbrauchs gem. §§ 265 Abs. 1, 25 Abs.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§§ 265 I, 25 II StGB ist vom Geschehensablauf her eigentlich dem ersten Tatkomplex zuzuordnen. Weil § 265 I StGB als subsidiär hinter 263 I, III StGB zurücktritt (§ 265 I aE), wird dies hier aber erst nach der Betrugsstrafbarkeit im zweiten Tatkomplex geprüft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Sache, versichert, beschädigt, zerstört etc.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2393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A5519-5077-29AE-CC37-59686A6D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357DE9-D2B8-642C-F54C-7485BFBF9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T die von A bewohnte Wohnung in Brand legte, damit A im Anschluss seine Hausrat- und Gebäudeversicherung in Anspruch nimmt und V an A eine Auszahlung leistet.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taugliche Tatobjekte: durch Hausratversicherung versicherte Inventar in der Wohnung des A sowie die über die Gebäudeversicherung versicherten fest mit der Gebäudesubstanz verbundenen Bestandteile und das Gebäude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Diese sind auch gegen das Risiko Brand versichert.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 zündete an, dadurch Objekte nahezu vollständig i.S.d. § 265 I StGB zerstört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8875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6461C-26DA-4DB6-7EEA-79BD772E7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D6BA6A-51B9-709B-3DE4-86694C23D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objektive Tatbestand ist mithin erfüllt.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Wechselseitige Zurechnung der Tatbeiträge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Tatherrschaftsleher wieder umstr.: A keinen Tatbeitrag im Ausführungsstadium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der subjektiven Theorie Täterschaft des A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und T handelten mithin nach allen Ansichten mittäterschaftlich.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Subjektiver Tatbestand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Vorsatz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7311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A8E69-79B7-7024-2B6B-AAE0FCD7B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9F1F2C-D552-773A-2590-11149B19A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Absicht gehandelt haben, sich oder einem Dritten eine Leistung aus dieser Versicherung zu beschaffen: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A und T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Rechtswidrigkeit und Schuld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V. Ergebnis: §§ 265 I, 25 II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7305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56BB7-3137-7344-3864-C3C2775F6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A28992-D086-13ED-344D-5DD54438E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Gesamtkonkurrenzen und -ergebnis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A: im 1. Tatkomplex §§ 211 II, 306 I, 306a I, II, 25 I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 im zweiten Tatkomplex gem. § 263 I, III S. 2 Nr. 2 Var. 1, Nr. 5 und § 265 I, 25 II StGB strafbar gemacht.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265 I tritt hinter § 263 I, III S. 2 Nr. 2 Var. 1, Nr. 5 StGB im Wege der formellen Subsidiarität (vgl. § 265 I aE StGB) zurück.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Übrige Taten in Tatmehrheit (§ 53 StGB) zueinander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vertretbar.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520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6DC4B-C935-8D36-5FD6-C74909BA8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F4917E-FBA7-C645-201B-7263C5B0F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insgesamt: §§ 211 II, 306 I, 306a I, II, 52, § 263 I, III S. 2 Nr. 2 Var. 1, Nr. 5, 53 StGB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T: im ersten Tatkomplex § 306d I Var. 2 und 3, 222 StGB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 im zweiten Tatkomplex §§ 263 I, III S. 2 Nr. 2 Var. 1, Nr. 5, 25 II und § 265 I, 25 II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265 I tritt wieder hinter § 263 I, III S. 2 Nr. 2 Var. 1, Nr. 5 StGB im Wege der formellen Subsidiarität (vgl. § 265 I aE StGB) zurück.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seine Tathandlung fällt hinsichtlich des Betruges und die Brandstiftungshandlung zusammen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911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54278-FD24-0334-14FC-142C6C43E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4B43B0-3DBC-D4EC-7E08-409120DC9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Objektiv Einwilligung des Eigentümers B –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Schuld (insb. Erlaubnistatbestandsirrtum)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Vorliegen eines Erlaubnistatbestandsirrtums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Bei T: Vorgestellte rechtfertigende Einwilligung 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tatsächlichen Voraussetzungen einer Einwilligung gegeben?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§ 306 StGB überhaupt in Frage kommend?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1627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8730-13D1-FEC3-7DEC-6ECD0D2BA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DECBAE-4927-A299-52D3-E22513D37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insofern Tateinheit: T insgesamt §§ 222, 263 I, III S. 2 Nr. 2 Var. 1, Nr. 5, 25 II, 306d I Var. 2 und 3, 52 StGB</a:t>
            </a:r>
          </a:p>
        </p:txBody>
      </p:sp>
    </p:spTree>
    <p:extLst>
      <p:ext uri="{BB962C8B-B14F-4D97-AF65-F5344CB8AC3E}">
        <p14:creationId xmlns:p14="http://schemas.microsoft.com/office/powerpoint/2010/main" val="1496522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9098E-CF55-9B9C-9DBD-DE222383D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2C2C9A-D3DE-729C-D758-977765804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herrschender Ansicht in der Literatur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306 I StGB = qualifizierte Form der Sachbeschädigung, wie sich aus dem darin enthaltenen Merkmal der „Fremdheit“ ergibt.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306 StGB schützt danach – anders als § 306a StGB – nur fremde Sachen, ist also in erster Linie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Eigentumsdelikt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Danach: rechtfertigende Einwilligung möglich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anderer Ansicht: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§ 306 StGB = Kombinationsdelikt, 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951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3609E-E331-388B-1EEB-DED0B027F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83B88A-E966-0277-291E-4C0895200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587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schützt vor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Eigentumsverletzung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Brandlegung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der damit verbundenen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abstrakten Gemeingefährlichkeit für weitere Rechtsgüter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 auch nach dieser Ansicht: rechtfertigende Einwilligung des Eigentümers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Wenn Einwilligung vorliegt, verbleibt nicht genügend Unrecth für eine Strafbarkeit gemäß § 306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Somit: rechtfertigende Einwilligung des Eigentümers nach beiden Ansichten möglich</a:t>
            </a:r>
            <a:endParaRPr lang="de-DE" sz="3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649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Uigh" typeface="Microsoft Uighur"/>
        <a:font script="Beng" typeface="Vrinda"/>
        <a:font script="Thai" typeface="Angsana New"/>
        <a:font script="Mlym" typeface="Kartika"/>
        <a:font script="Yiii" typeface="Microsoft Yi Baiti"/>
        <a:font script="Cher" typeface="Plantagenet Cherokee"/>
        <a:font script="Orya" typeface="Kalinga"/>
        <a:font script="Geor" typeface="Sylfaen"/>
        <a:font script="Gujr" typeface="Shruti"/>
        <a:font script="Viet" typeface="Times New Roman"/>
        <a:font script="Arab" typeface="Times New Roman"/>
        <a:font script="Hebr" typeface="Times New Roman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MoolBoran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ajorFont>
      <a:minorFont>
        <a:latin typeface="Calibri" panose="020F0502020204030204"/>
        <a:ea typeface=""/>
        <a:cs typeface=""/>
        <a:font script="Uigh" typeface="Microsoft Uighur"/>
        <a:font script="Beng" typeface="Vrinda"/>
        <a:font script="Thai" typeface="Cordia New"/>
        <a:font script="Mlym" typeface="Kartika"/>
        <a:font script="Yiii" typeface="Microsoft Yi Baiti"/>
        <a:font script="Cher" typeface="Plantagenet Cherokee"/>
        <a:font script="Orya" typeface="Kalinga"/>
        <a:font script="Geor" typeface="Sylfaen"/>
        <a:font script="Gujr" typeface="Shruti"/>
        <a:font script="Viet" typeface="Arial"/>
        <a:font script="Arab" typeface="Arial"/>
        <a:font script="Hebr" typeface="Arial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DaunPenh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 G E R M A N Y _ C L I E N T ! 1 2 8 0 6 8 0 7 . 1 < / d o c u m e n t i d >  
     < s e n d e r i d > T O E P E L F < / s e n d e r i d >  
     < s e n d e r e m a i l > F R I E D R I C H . T O E P E L @ D E N T O N S . C O M < / s e n d e r e m a i l >  
     < l a s t m o d i f i e d > 2 0 2 2 - 0 2 - 1 4 T 1 2 : 3 6 : 0 1 . 0 0 0 0 0 0 0 + 0 1 : 0 0 < / l a s t m o d i f i e d >  
     < d a t a b a s e > G E R M A N Y _ C L I E N T < / d a t a b a s e >  
 < / p r o p e r t i e s > 
</file>

<file path=customXml/itemProps1.xml><?xml version="1.0" encoding="utf-8"?>
<ds:datastoreItem xmlns:ds="http://schemas.openxmlformats.org/officeDocument/2006/customXml" ds:itemID="{BC98B4D9-8A36-4CE3-9578-53226D30CC91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4798</Words>
  <Application>Microsoft Office PowerPoint</Application>
  <PresentationFormat>Widescreen</PresentationFormat>
  <Paragraphs>416</Paragraphs>
  <Slides>70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5" baseType="lpstr">
      <vt:lpstr>Aptos</vt:lpstr>
      <vt:lpstr>Arial</vt:lpstr>
      <vt:lpstr>Calibri</vt:lpstr>
      <vt:lpstr>Calibri Light</vt:lpstr>
      <vt:lpstr>Office Theme</vt:lpstr>
      <vt:lpstr>Klausur S 1485 Strafrecht SS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Friedrich Toepel</cp:lastModifiedBy>
  <cp:revision>8</cp:revision>
  <cp:lastPrinted>1899-12-31T23:00:00Z</cp:lastPrinted>
  <dcterms:created xsi:type="dcterms:W3CDTF">1899-12-31T23:00:00Z</dcterms:created>
  <dcterms:modified xsi:type="dcterms:W3CDTF">2026-05-13T15:15:43Z</dcterms:modified>
</cp:coreProperties>
</file>