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65"/>
  </p:notesMasterIdLst>
  <p:sldIdLst>
    <p:sldId id="256" r:id="rId3"/>
    <p:sldId id="258" r:id="rId4"/>
    <p:sldId id="257" r:id="rId5"/>
    <p:sldId id="480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88" r:id="rId14"/>
    <p:sldId id="489" r:id="rId15"/>
    <p:sldId id="490" r:id="rId16"/>
    <p:sldId id="491" r:id="rId17"/>
    <p:sldId id="492" r:id="rId18"/>
    <p:sldId id="493" r:id="rId19"/>
    <p:sldId id="494" r:id="rId20"/>
    <p:sldId id="495" r:id="rId21"/>
    <p:sldId id="496" r:id="rId22"/>
    <p:sldId id="497" r:id="rId23"/>
    <p:sldId id="498" r:id="rId24"/>
    <p:sldId id="500" r:id="rId25"/>
    <p:sldId id="499" r:id="rId26"/>
    <p:sldId id="501" r:id="rId27"/>
    <p:sldId id="502" r:id="rId28"/>
    <p:sldId id="503" r:id="rId29"/>
    <p:sldId id="504" r:id="rId30"/>
    <p:sldId id="505" r:id="rId31"/>
    <p:sldId id="506" r:id="rId32"/>
    <p:sldId id="507" r:id="rId33"/>
    <p:sldId id="508" r:id="rId34"/>
    <p:sldId id="509" r:id="rId35"/>
    <p:sldId id="510" r:id="rId36"/>
    <p:sldId id="511" r:id="rId37"/>
    <p:sldId id="512" r:id="rId38"/>
    <p:sldId id="513" r:id="rId39"/>
    <p:sldId id="514" r:id="rId40"/>
    <p:sldId id="515" r:id="rId41"/>
    <p:sldId id="516" r:id="rId42"/>
    <p:sldId id="517" r:id="rId43"/>
    <p:sldId id="518" r:id="rId44"/>
    <p:sldId id="519" r:id="rId45"/>
    <p:sldId id="520" r:id="rId46"/>
    <p:sldId id="521" r:id="rId47"/>
    <p:sldId id="522" r:id="rId48"/>
    <p:sldId id="523" r:id="rId49"/>
    <p:sldId id="524" r:id="rId50"/>
    <p:sldId id="525" r:id="rId51"/>
    <p:sldId id="526" r:id="rId52"/>
    <p:sldId id="527" r:id="rId53"/>
    <p:sldId id="528" r:id="rId54"/>
    <p:sldId id="529" r:id="rId55"/>
    <p:sldId id="530" r:id="rId56"/>
    <p:sldId id="531" r:id="rId57"/>
    <p:sldId id="532" r:id="rId58"/>
    <p:sldId id="533" r:id="rId59"/>
    <p:sldId id="534" r:id="rId60"/>
    <p:sldId id="535" r:id="rId61"/>
    <p:sldId id="536" r:id="rId62"/>
    <p:sldId id="538" r:id="rId63"/>
    <p:sldId id="537" r:id="rId6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2022D8-E5F2-4DB0-BDC3-28BB6BAD1F24}" v="105" dt="2024-06-11T20:13:26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42" autoAdjust="0"/>
  </p:normalViewPr>
  <p:slideViewPr>
    <p:cSldViewPr snapToGrid="0">
      <p:cViewPr varScale="1">
        <p:scale>
          <a:sx n="67" d="100"/>
          <a:sy n="67" d="100"/>
        </p:scale>
        <p:origin x="5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epel, Friedrich" userId="5dc3ac7e-7acf-48f5-b2e3-64ccfa4b8754" providerId="ADAL" clId="{082022D8-E5F2-4DB0-BDC3-28BB6BAD1F24}"/>
    <pc:docChg chg="undo redo custSel addSld delSld modSld">
      <pc:chgData name="Toepel, Friedrich" userId="5dc3ac7e-7acf-48f5-b2e3-64ccfa4b8754" providerId="ADAL" clId="{082022D8-E5F2-4DB0-BDC3-28BB6BAD1F24}" dt="2024-06-11T20:13:26.837" v="1065" actId="6549"/>
      <pc:docMkLst>
        <pc:docMk/>
      </pc:docMkLst>
      <pc:sldChg chg="modSp mod">
        <pc:chgData name="Toepel, Friedrich" userId="5dc3ac7e-7acf-48f5-b2e3-64ccfa4b8754" providerId="ADAL" clId="{082022D8-E5F2-4DB0-BDC3-28BB6BAD1F24}" dt="2024-06-10T22:27:56.753" v="0" actId="20577"/>
        <pc:sldMkLst>
          <pc:docMk/>
          <pc:sldMk cId="3116851891" sldId="256"/>
        </pc:sldMkLst>
        <pc:spChg chg="mod">
          <ac:chgData name="Toepel, Friedrich" userId="5dc3ac7e-7acf-48f5-b2e3-64ccfa4b8754" providerId="ADAL" clId="{082022D8-E5F2-4DB0-BDC3-28BB6BAD1F24}" dt="2024-06-10T22:27:56.753" v="0" actId="20577"/>
          <ac:spMkLst>
            <pc:docMk/>
            <pc:sldMk cId="3116851891" sldId="256"/>
            <ac:spMk id="2" creationId="{00000000-0000-0000-0000-000000000000}"/>
          </ac:spMkLst>
        </pc:spChg>
      </pc:sldChg>
      <pc:sldChg chg="modSp modAnim">
        <pc:chgData name="Toepel, Friedrich" userId="5dc3ac7e-7acf-48f5-b2e3-64ccfa4b8754" providerId="ADAL" clId="{082022D8-E5F2-4DB0-BDC3-28BB6BAD1F24}" dt="2024-06-10T22:32:52.632" v="37" actId="6549"/>
        <pc:sldMkLst>
          <pc:docMk/>
          <pc:sldMk cId="2322120680" sldId="257"/>
        </pc:sldMkLst>
        <pc:spChg chg="mod">
          <ac:chgData name="Toepel, Friedrich" userId="5dc3ac7e-7acf-48f5-b2e3-64ccfa4b8754" providerId="ADAL" clId="{082022D8-E5F2-4DB0-BDC3-28BB6BAD1F24}" dt="2024-06-10T22:32:52.632" v="37" actId="6549"/>
          <ac:spMkLst>
            <pc:docMk/>
            <pc:sldMk cId="2322120680" sldId="257"/>
            <ac:spMk id="3" creationId="{00000000-0000-0000-0000-000000000000}"/>
          </ac:spMkLst>
        </pc:spChg>
      </pc:sldChg>
      <pc:sldChg chg="modSp mod">
        <pc:chgData name="Toepel, Friedrich" userId="5dc3ac7e-7acf-48f5-b2e3-64ccfa4b8754" providerId="ADAL" clId="{082022D8-E5F2-4DB0-BDC3-28BB6BAD1F24}" dt="2024-06-10T22:30:15.959" v="22" actId="20577"/>
        <pc:sldMkLst>
          <pc:docMk/>
          <pc:sldMk cId="925412016" sldId="258"/>
        </pc:sldMkLst>
        <pc:graphicFrameChg chg="modGraphic">
          <ac:chgData name="Toepel, Friedrich" userId="5dc3ac7e-7acf-48f5-b2e3-64ccfa4b8754" providerId="ADAL" clId="{082022D8-E5F2-4DB0-BDC3-28BB6BAD1F24}" dt="2024-06-10T22:30:15.959" v="22" actId="20577"/>
          <ac:graphicFrameMkLst>
            <pc:docMk/>
            <pc:sldMk cId="925412016" sldId="258"/>
            <ac:graphicFrameMk id="3" creationId="{B722BFB6-5C42-4F9D-8CC7-4746F6385AAA}"/>
          </ac:graphicFrameMkLst>
        </pc:graphicFrameChg>
      </pc:sldChg>
      <pc:sldChg chg="modSp mod modAnim">
        <pc:chgData name="Toepel, Friedrich" userId="5dc3ac7e-7acf-48f5-b2e3-64ccfa4b8754" providerId="ADAL" clId="{082022D8-E5F2-4DB0-BDC3-28BB6BAD1F24}" dt="2024-06-11T20:13:26.837" v="1065" actId="6549"/>
        <pc:sldMkLst>
          <pc:docMk/>
          <pc:sldMk cId="3222698950" sldId="259"/>
        </pc:sldMkLst>
        <pc:spChg chg="mod">
          <ac:chgData name="Toepel, Friedrich" userId="5dc3ac7e-7acf-48f5-b2e3-64ccfa4b8754" providerId="ADAL" clId="{082022D8-E5F2-4DB0-BDC3-28BB6BAD1F24}" dt="2024-06-11T20:13:26.837" v="1065" actId="6549"/>
          <ac:spMkLst>
            <pc:docMk/>
            <pc:sldMk cId="3222698950" sldId="259"/>
            <ac:spMk id="3" creationId="{00000000-0000-0000-0000-000000000000}"/>
          </ac:spMkLst>
        </pc:spChg>
      </pc:sldChg>
      <pc:sldChg chg="del">
        <pc:chgData name="Toepel, Friedrich" userId="5dc3ac7e-7acf-48f5-b2e3-64ccfa4b8754" providerId="ADAL" clId="{082022D8-E5F2-4DB0-BDC3-28BB6BAD1F24}" dt="2024-06-11T20:12:36.445" v="1029" actId="47"/>
        <pc:sldMkLst>
          <pc:docMk/>
          <pc:sldMk cId="3715835345" sldId="260"/>
        </pc:sldMkLst>
      </pc:sldChg>
      <pc:sldChg chg="del">
        <pc:chgData name="Toepel, Friedrich" userId="5dc3ac7e-7acf-48f5-b2e3-64ccfa4b8754" providerId="ADAL" clId="{082022D8-E5F2-4DB0-BDC3-28BB6BAD1F24}" dt="2024-06-11T20:12:47.834" v="1046" actId="47"/>
        <pc:sldMkLst>
          <pc:docMk/>
          <pc:sldMk cId="1585994604" sldId="261"/>
        </pc:sldMkLst>
      </pc:sldChg>
      <pc:sldChg chg="del">
        <pc:chgData name="Toepel, Friedrich" userId="5dc3ac7e-7acf-48f5-b2e3-64ccfa4b8754" providerId="ADAL" clId="{082022D8-E5F2-4DB0-BDC3-28BB6BAD1F24}" dt="2024-06-11T20:12:46.977" v="1042" actId="47"/>
        <pc:sldMkLst>
          <pc:docMk/>
          <pc:sldMk cId="2861910982" sldId="262"/>
        </pc:sldMkLst>
      </pc:sldChg>
      <pc:sldChg chg="del">
        <pc:chgData name="Toepel, Friedrich" userId="5dc3ac7e-7acf-48f5-b2e3-64ccfa4b8754" providerId="ADAL" clId="{082022D8-E5F2-4DB0-BDC3-28BB6BAD1F24}" dt="2024-06-11T20:12:35.170" v="1025" actId="47"/>
        <pc:sldMkLst>
          <pc:docMk/>
          <pc:sldMk cId="2676972237" sldId="332"/>
        </pc:sldMkLst>
      </pc:sldChg>
      <pc:sldChg chg="del">
        <pc:chgData name="Toepel, Friedrich" userId="5dc3ac7e-7acf-48f5-b2e3-64ccfa4b8754" providerId="ADAL" clId="{082022D8-E5F2-4DB0-BDC3-28BB6BAD1F24}" dt="2024-06-11T20:12:35.803" v="1026" actId="47"/>
        <pc:sldMkLst>
          <pc:docMk/>
          <pc:sldMk cId="16643455" sldId="333"/>
        </pc:sldMkLst>
      </pc:sldChg>
      <pc:sldChg chg="del">
        <pc:chgData name="Toepel, Friedrich" userId="5dc3ac7e-7acf-48f5-b2e3-64ccfa4b8754" providerId="ADAL" clId="{082022D8-E5F2-4DB0-BDC3-28BB6BAD1F24}" dt="2024-06-11T20:12:36.038" v="1027" actId="47"/>
        <pc:sldMkLst>
          <pc:docMk/>
          <pc:sldMk cId="2546893482" sldId="334"/>
        </pc:sldMkLst>
      </pc:sldChg>
      <pc:sldChg chg="del">
        <pc:chgData name="Toepel, Friedrich" userId="5dc3ac7e-7acf-48f5-b2e3-64ccfa4b8754" providerId="ADAL" clId="{082022D8-E5F2-4DB0-BDC3-28BB6BAD1F24}" dt="2024-06-11T20:12:36.248" v="1028" actId="47"/>
        <pc:sldMkLst>
          <pc:docMk/>
          <pc:sldMk cId="2004413583" sldId="335"/>
        </pc:sldMkLst>
      </pc:sldChg>
      <pc:sldChg chg="del">
        <pc:chgData name="Toepel, Friedrich" userId="5dc3ac7e-7acf-48f5-b2e3-64ccfa4b8754" providerId="ADAL" clId="{082022D8-E5F2-4DB0-BDC3-28BB6BAD1F24}" dt="2024-06-11T20:12:36.647" v="1030" actId="47"/>
        <pc:sldMkLst>
          <pc:docMk/>
          <pc:sldMk cId="233261231" sldId="336"/>
        </pc:sldMkLst>
      </pc:sldChg>
      <pc:sldChg chg="del">
        <pc:chgData name="Toepel, Friedrich" userId="5dc3ac7e-7acf-48f5-b2e3-64ccfa4b8754" providerId="ADAL" clId="{082022D8-E5F2-4DB0-BDC3-28BB6BAD1F24}" dt="2024-06-11T20:12:36.826" v="1031" actId="47"/>
        <pc:sldMkLst>
          <pc:docMk/>
          <pc:sldMk cId="1158307014" sldId="337"/>
        </pc:sldMkLst>
      </pc:sldChg>
      <pc:sldChg chg="del">
        <pc:chgData name="Toepel, Friedrich" userId="5dc3ac7e-7acf-48f5-b2e3-64ccfa4b8754" providerId="ADAL" clId="{082022D8-E5F2-4DB0-BDC3-28BB6BAD1F24}" dt="2024-06-11T20:12:37.020" v="1032" actId="47"/>
        <pc:sldMkLst>
          <pc:docMk/>
          <pc:sldMk cId="3733964213" sldId="338"/>
        </pc:sldMkLst>
      </pc:sldChg>
      <pc:sldChg chg="del">
        <pc:chgData name="Toepel, Friedrich" userId="5dc3ac7e-7acf-48f5-b2e3-64ccfa4b8754" providerId="ADAL" clId="{082022D8-E5F2-4DB0-BDC3-28BB6BAD1F24}" dt="2024-06-11T20:12:42.188" v="1033" actId="47"/>
        <pc:sldMkLst>
          <pc:docMk/>
          <pc:sldMk cId="489532288" sldId="339"/>
        </pc:sldMkLst>
      </pc:sldChg>
      <pc:sldChg chg="del">
        <pc:chgData name="Toepel, Friedrich" userId="5dc3ac7e-7acf-48f5-b2e3-64ccfa4b8754" providerId="ADAL" clId="{082022D8-E5F2-4DB0-BDC3-28BB6BAD1F24}" dt="2024-06-11T20:12:42.510" v="1034" actId="47"/>
        <pc:sldMkLst>
          <pc:docMk/>
          <pc:sldMk cId="3680846112" sldId="340"/>
        </pc:sldMkLst>
      </pc:sldChg>
      <pc:sldChg chg="del">
        <pc:chgData name="Toepel, Friedrich" userId="5dc3ac7e-7acf-48f5-b2e3-64ccfa4b8754" providerId="ADAL" clId="{082022D8-E5F2-4DB0-BDC3-28BB6BAD1F24}" dt="2024-06-11T20:12:44.692" v="1035" actId="47"/>
        <pc:sldMkLst>
          <pc:docMk/>
          <pc:sldMk cId="2424309498" sldId="341"/>
        </pc:sldMkLst>
      </pc:sldChg>
      <pc:sldChg chg="del">
        <pc:chgData name="Toepel, Friedrich" userId="5dc3ac7e-7acf-48f5-b2e3-64ccfa4b8754" providerId="ADAL" clId="{082022D8-E5F2-4DB0-BDC3-28BB6BAD1F24}" dt="2024-06-11T20:12:44.941" v="1036" actId="47"/>
        <pc:sldMkLst>
          <pc:docMk/>
          <pc:sldMk cId="3568833207" sldId="342"/>
        </pc:sldMkLst>
      </pc:sldChg>
      <pc:sldChg chg="del">
        <pc:chgData name="Toepel, Friedrich" userId="5dc3ac7e-7acf-48f5-b2e3-64ccfa4b8754" providerId="ADAL" clId="{082022D8-E5F2-4DB0-BDC3-28BB6BAD1F24}" dt="2024-06-11T20:12:45.213" v="1037" actId="47"/>
        <pc:sldMkLst>
          <pc:docMk/>
          <pc:sldMk cId="3508337970" sldId="343"/>
        </pc:sldMkLst>
      </pc:sldChg>
      <pc:sldChg chg="del">
        <pc:chgData name="Toepel, Friedrich" userId="5dc3ac7e-7acf-48f5-b2e3-64ccfa4b8754" providerId="ADAL" clId="{082022D8-E5F2-4DB0-BDC3-28BB6BAD1F24}" dt="2024-06-11T20:12:45.450" v="1038" actId="47"/>
        <pc:sldMkLst>
          <pc:docMk/>
          <pc:sldMk cId="3660733936" sldId="344"/>
        </pc:sldMkLst>
      </pc:sldChg>
      <pc:sldChg chg="del">
        <pc:chgData name="Toepel, Friedrich" userId="5dc3ac7e-7acf-48f5-b2e3-64ccfa4b8754" providerId="ADAL" clId="{082022D8-E5F2-4DB0-BDC3-28BB6BAD1F24}" dt="2024-06-11T20:12:45.676" v="1039" actId="47"/>
        <pc:sldMkLst>
          <pc:docMk/>
          <pc:sldMk cId="2540111319" sldId="345"/>
        </pc:sldMkLst>
      </pc:sldChg>
      <pc:sldChg chg="del">
        <pc:chgData name="Toepel, Friedrich" userId="5dc3ac7e-7acf-48f5-b2e3-64ccfa4b8754" providerId="ADAL" clId="{082022D8-E5F2-4DB0-BDC3-28BB6BAD1F24}" dt="2024-06-11T20:12:46.550" v="1040" actId="47"/>
        <pc:sldMkLst>
          <pc:docMk/>
          <pc:sldMk cId="3099942852" sldId="346"/>
        </pc:sldMkLst>
      </pc:sldChg>
      <pc:sldChg chg="del">
        <pc:chgData name="Toepel, Friedrich" userId="5dc3ac7e-7acf-48f5-b2e3-64ccfa4b8754" providerId="ADAL" clId="{082022D8-E5F2-4DB0-BDC3-28BB6BAD1F24}" dt="2024-06-11T20:12:46.762" v="1041" actId="47"/>
        <pc:sldMkLst>
          <pc:docMk/>
          <pc:sldMk cId="3439962794" sldId="347"/>
        </pc:sldMkLst>
      </pc:sldChg>
      <pc:sldChg chg="del">
        <pc:chgData name="Toepel, Friedrich" userId="5dc3ac7e-7acf-48f5-b2e3-64ccfa4b8754" providerId="ADAL" clId="{082022D8-E5F2-4DB0-BDC3-28BB6BAD1F24}" dt="2024-06-11T20:12:47.202" v="1043" actId="47"/>
        <pc:sldMkLst>
          <pc:docMk/>
          <pc:sldMk cId="950100736" sldId="348"/>
        </pc:sldMkLst>
      </pc:sldChg>
      <pc:sldChg chg="del">
        <pc:chgData name="Toepel, Friedrich" userId="5dc3ac7e-7acf-48f5-b2e3-64ccfa4b8754" providerId="ADAL" clId="{082022D8-E5F2-4DB0-BDC3-28BB6BAD1F24}" dt="2024-06-11T20:12:47.413" v="1044" actId="47"/>
        <pc:sldMkLst>
          <pc:docMk/>
          <pc:sldMk cId="3506525172" sldId="349"/>
        </pc:sldMkLst>
      </pc:sldChg>
      <pc:sldChg chg="del">
        <pc:chgData name="Toepel, Friedrich" userId="5dc3ac7e-7acf-48f5-b2e3-64ccfa4b8754" providerId="ADAL" clId="{082022D8-E5F2-4DB0-BDC3-28BB6BAD1F24}" dt="2024-06-11T20:12:47.625" v="1045" actId="47"/>
        <pc:sldMkLst>
          <pc:docMk/>
          <pc:sldMk cId="2044967976" sldId="350"/>
        </pc:sldMkLst>
      </pc:sldChg>
      <pc:sldChg chg="del">
        <pc:chgData name="Toepel, Friedrich" userId="5dc3ac7e-7acf-48f5-b2e3-64ccfa4b8754" providerId="ADAL" clId="{082022D8-E5F2-4DB0-BDC3-28BB6BAD1F24}" dt="2024-06-11T20:12:48.036" v="1047" actId="47"/>
        <pc:sldMkLst>
          <pc:docMk/>
          <pc:sldMk cId="1548066969" sldId="351"/>
        </pc:sldMkLst>
      </pc:sldChg>
      <pc:sldChg chg="del">
        <pc:chgData name="Toepel, Friedrich" userId="5dc3ac7e-7acf-48f5-b2e3-64ccfa4b8754" providerId="ADAL" clId="{082022D8-E5F2-4DB0-BDC3-28BB6BAD1F24}" dt="2024-06-11T20:12:49.015" v="1048" actId="47"/>
        <pc:sldMkLst>
          <pc:docMk/>
          <pc:sldMk cId="430139418" sldId="352"/>
        </pc:sldMkLst>
      </pc:sldChg>
      <pc:sldChg chg="del">
        <pc:chgData name="Toepel, Friedrich" userId="5dc3ac7e-7acf-48f5-b2e3-64ccfa4b8754" providerId="ADAL" clId="{082022D8-E5F2-4DB0-BDC3-28BB6BAD1F24}" dt="2024-06-11T20:12:49.259" v="1049" actId="47"/>
        <pc:sldMkLst>
          <pc:docMk/>
          <pc:sldMk cId="2688508064" sldId="353"/>
        </pc:sldMkLst>
      </pc:sldChg>
      <pc:sldChg chg="del">
        <pc:chgData name="Toepel, Friedrich" userId="5dc3ac7e-7acf-48f5-b2e3-64ccfa4b8754" providerId="ADAL" clId="{082022D8-E5F2-4DB0-BDC3-28BB6BAD1F24}" dt="2024-06-11T20:12:49.486" v="1050" actId="47"/>
        <pc:sldMkLst>
          <pc:docMk/>
          <pc:sldMk cId="2885437012" sldId="354"/>
        </pc:sldMkLst>
      </pc:sldChg>
      <pc:sldChg chg="del">
        <pc:chgData name="Toepel, Friedrich" userId="5dc3ac7e-7acf-48f5-b2e3-64ccfa4b8754" providerId="ADAL" clId="{082022D8-E5F2-4DB0-BDC3-28BB6BAD1F24}" dt="2024-06-11T20:12:49.704" v="1051" actId="47"/>
        <pc:sldMkLst>
          <pc:docMk/>
          <pc:sldMk cId="1259082878" sldId="355"/>
        </pc:sldMkLst>
      </pc:sldChg>
      <pc:sldChg chg="del">
        <pc:chgData name="Toepel, Friedrich" userId="5dc3ac7e-7acf-48f5-b2e3-64ccfa4b8754" providerId="ADAL" clId="{082022D8-E5F2-4DB0-BDC3-28BB6BAD1F24}" dt="2024-06-11T20:12:49.915" v="1052" actId="47"/>
        <pc:sldMkLst>
          <pc:docMk/>
          <pc:sldMk cId="3122145076" sldId="356"/>
        </pc:sldMkLst>
      </pc:sldChg>
      <pc:sldChg chg="del">
        <pc:chgData name="Toepel, Friedrich" userId="5dc3ac7e-7acf-48f5-b2e3-64ccfa4b8754" providerId="ADAL" clId="{082022D8-E5F2-4DB0-BDC3-28BB6BAD1F24}" dt="2024-06-11T20:12:50.143" v="1053" actId="47"/>
        <pc:sldMkLst>
          <pc:docMk/>
          <pc:sldMk cId="2719132781" sldId="357"/>
        </pc:sldMkLst>
      </pc:sldChg>
      <pc:sldChg chg="del">
        <pc:chgData name="Toepel, Friedrich" userId="5dc3ac7e-7acf-48f5-b2e3-64ccfa4b8754" providerId="ADAL" clId="{082022D8-E5F2-4DB0-BDC3-28BB6BAD1F24}" dt="2024-06-11T20:12:50.350" v="1054" actId="47"/>
        <pc:sldMkLst>
          <pc:docMk/>
          <pc:sldMk cId="34949664" sldId="358"/>
        </pc:sldMkLst>
      </pc:sldChg>
      <pc:sldChg chg="del">
        <pc:chgData name="Toepel, Friedrich" userId="5dc3ac7e-7acf-48f5-b2e3-64ccfa4b8754" providerId="ADAL" clId="{082022D8-E5F2-4DB0-BDC3-28BB6BAD1F24}" dt="2024-06-11T20:12:50.766" v="1055" actId="47"/>
        <pc:sldMkLst>
          <pc:docMk/>
          <pc:sldMk cId="3735552317" sldId="359"/>
        </pc:sldMkLst>
      </pc:sldChg>
      <pc:sldChg chg="del">
        <pc:chgData name="Toepel, Friedrich" userId="5dc3ac7e-7acf-48f5-b2e3-64ccfa4b8754" providerId="ADAL" clId="{082022D8-E5F2-4DB0-BDC3-28BB6BAD1F24}" dt="2024-06-11T20:12:51" v="1056" actId="47"/>
        <pc:sldMkLst>
          <pc:docMk/>
          <pc:sldMk cId="4221648795" sldId="360"/>
        </pc:sldMkLst>
      </pc:sldChg>
      <pc:sldChg chg="del">
        <pc:chgData name="Toepel, Friedrich" userId="5dc3ac7e-7acf-48f5-b2e3-64ccfa4b8754" providerId="ADAL" clId="{082022D8-E5F2-4DB0-BDC3-28BB6BAD1F24}" dt="2024-06-11T20:12:51.222" v="1057" actId="47"/>
        <pc:sldMkLst>
          <pc:docMk/>
          <pc:sldMk cId="1932336547" sldId="361"/>
        </pc:sldMkLst>
      </pc:sldChg>
      <pc:sldChg chg="del">
        <pc:chgData name="Toepel, Friedrich" userId="5dc3ac7e-7acf-48f5-b2e3-64ccfa4b8754" providerId="ADAL" clId="{082022D8-E5F2-4DB0-BDC3-28BB6BAD1F24}" dt="2024-06-11T20:12:51.427" v="1058" actId="47"/>
        <pc:sldMkLst>
          <pc:docMk/>
          <pc:sldMk cId="1202576246" sldId="362"/>
        </pc:sldMkLst>
      </pc:sldChg>
      <pc:sldChg chg="del">
        <pc:chgData name="Toepel, Friedrich" userId="5dc3ac7e-7acf-48f5-b2e3-64ccfa4b8754" providerId="ADAL" clId="{082022D8-E5F2-4DB0-BDC3-28BB6BAD1F24}" dt="2024-06-11T20:12:51.638" v="1059" actId="47"/>
        <pc:sldMkLst>
          <pc:docMk/>
          <pc:sldMk cId="1262215022" sldId="363"/>
        </pc:sldMkLst>
      </pc:sldChg>
      <pc:sldChg chg="del">
        <pc:chgData name="Toepel, Friedrich" userId="5dc3ac7e-7acf-48f5-b2e3-64ccfa4b8754" providerId="ADAL" clId="{082022D8-E5F2-4DB0-BDC3-28BB6BAD1F24}" dt="2024-06-11T20:12:51.837" v="1060" actId="47"/>
        <pc:sldMkLst>
          <pc:docMk/>
          <pc:sldMk cId="1384288425" sldId="364"/>
        </pc:sldMkLst>
      </pc:sldChg>
      <pc:sldChg chg="del">
        <pc:chgData name="Toepel, Friedrich" userId="5dc3ac7e-7acf-48f5-b2e3-64ccfa4b8754" providerId="ADAL" clId="{082022D8-E5F2-4DB0-BDC3-28BB6BAD1F24}" dt="2024-06-11T20:12:52.060" v="1061" actId="47"/>
        <pc:sldMkLst>
          <pc:docMk/>
          <pc:sldMk cId="4285134772" sldId="365"/>
        </pc:sldMkLst>
      </pc:sldChg>
      <pc:sldChg chg="del">
        <pc:chgData name="Toepel, Friedrich" userId="5dc3ac7e-7acf-48f5-b2e3-64ccfa4b8754" providerId="ADAL" clId="{082022D8-E5F2-4DB0-BDC3-28BB6BAD1F24}" dt="2024-06-11T20:12:52.316" v="1062" actId="47"/>
        <pc:sldMkLst>
          <pc:docMk/>
          <pc:sldMk cId="2566312952" sldId="366"/>
        </pc:sldMkLst>
      </pc:sldChg>
      <pc:sldChg chg="del">
        <pc:chgData name="Toepel, Friedrich" userId="5dc3ac7e-7acf-48f5-b2e3-64ccfa4b8754" providerId="ADAL" clId="{082022D8-E5F2-4DB0-BDC3-28BB6BAD1F24}" dt="2024-06-11T20:12:52.566" v="1063" actId="47"/>
        <pc:sldMkLst>
          <pc:docMk/>
          <pc:sldMk cId="2091354589" sldId="367"/>
        </pc:sldMkLst>
      </pc:sldChg>
      <pc:sldChg chg="del">
        <pc:chgData name="Toepel, Friedrich" userId="5dc3ac7e-7acf-48f5-b2e3-64ccfa4b8754" providerId="ADAL" clId="{082022D8-E5F2-4DB0-BDC3-28BB6BAD1F24}" dt="2024-06-11T20:12:55.223" v="1064" actId="47"/>
        <pc:sldMkLst>
          <pc:docMk/>
          <pc:sldMk cId="2542281515" sldId="368"/>
        </pc:sldMkLst>
      </pc:sldChg>
      <pc:sldChg chg="modSp add mod">
        <pc:chgData name="Toepel, Friedrich" userId="5dc3ac7e-7acf-48f5-b2e3-64ccfa4b8754" providerId="ADAL" clId="{082022D8-E5F2-4DB0-BDC3-28BB6BAD1F24}" dt="2024-06-10T22:37:27.488" v="148" actId="6549"/>
        <pc:sldMkLst>
          <pc:docMk/>
          <pc:sldMk cId="1486050006" sldId="369"/>
        </pc:sldMkLst>
        <pc:spChg chg="mod">
          <ac:chgData name="Toepel, Friedrich" userId="5dc3ac7e-7acf-48f5-b2e3-64ccfa4b8754" providerId="ADAL" clId="{082022D8-E5F2-4DB0-BDC3-28BB6BAD1F24}" dt="2024-06-10T22:37:27.488" v="148" actId="6549"/>
          <ac:spMkLst>
            <pc:docMk/>
            <pc:sldMk cId="1486050006" sldId="369"/>
            <ac:spMk id="3" creationId="{00000000-0000-0000-0000-000000000000}"/>
          </ac:spMkLst>
        </pc:spChg>
      </pc:sldChg>
      <pc:sldChg chg="addSp delSp modSp add mod">
        <pc:chgData name="Toepel, Friedrich" userId="5dc3ac7e-7acf-48f5-b2e3-64ccfa4b8754" providerId="ADAL" clId="{082022D8-E5F2-4DB0-BDC3-28BB6BAD1F24}" dt="2024-06-10T22:42:29.792" v="446" actId="6549"/>
        <pc:sldMkLst>
          <pc:docMk/>
          <pc:sldMk cId="2410530093" sldId="370"/>
        </pc:sldMkLst>
        <pc:spChg chg="mod">
          <ac:chgData name="Toepel, Friedrich" userId="5dc3ac7e-7acf-48f5-b2e3-64ccfa4b8754" providerId="ADAL" clId="{082022D8-E5F2-4DB0-BDC3-28BB6BAD1F24}" dt="2024-06-10T22:42:29.792" v="446" actId="6549"/>
          <ac:spMkLst>
            <pc:docMk/>
            <pc:sldMk cId="2410530093" sldId="370"/>
            <ac:spMk id="3" creationId="{00000000-0000-0000-0000-000000000000}"/>
          </ac:spMkLst>
        </pc:spChg>
        <pc:spChg chg="add del">
          <ac:chgData name="Toepel, Friedrich" userId="5dc3ac7e-7acf-48f5-b2e3-64ccfa4b8754" providerId="ADAL" clId="{082022D8-E5F2-4DB0-BDC3-28BB6BAD1F24}" dt="2024-06-10T22:42:05.327" v="442" actId="22"/>
          <ac:spMkLst>
            <pc:docMk/>
            <pc:sldMk cId="2410530093" sldId="370"/>
            <ac:spMk id="4" creationId="{168D3906-4E2B-1504-9D05-877F5ECF6F31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4:31.316" v="482" actId="113"/>
        <pc:sldMkLst>
          <pc:docMk/>
          <pc:sldMk cId="208810869" sldId="371"/>
        </pc:sldMkLst>
        <pc:spChg chg="mod">
          <ac:chgData name="Toepel, Friedrich" userId="5dc3ac7e-7acf-48f5-b2e3-64ccfa4b8754" providerId="ADAL" clId="{082022D8-E5F2-4DB0-BDC3-28BB6BAD1F24}" dt="2024-06-10T22:44:31.316" v="482" actId="113"/>
          <ac:spMkLst>
            <pc:docMk/>
            <pc:sldMk cId="208810869" sldId="371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6:54.555" v="532" actId="6549"/>
        <pc:sldMkLst>
          <pc:docMk/>
          <pc:sldMk cId="194526380" sldId="372"/>
        </pc:sldMkLst>
        <pc:spChg chg="mod">
          <ac:chgData name="Toepel, Friedrich" userId="5dc3ac7e-7acf-48f5-b2e3-64ccfa4b8754" providerId="ADAL" clId="{082022D8-E5F2-4DB0-BDC3-28BB6BAD1F24}" dt="2024-06-10T22:46:54.555" v="532" actId="6549"/>
          <ac:spMkLst>
            <pc:docMk/>
            <pc:sldMk cId="194526380" sldId="372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8:53.743" v="611" actId="6549"/>
        <pc:sldMkLst>
          <pc:docMk/>
          <pc:sldMk cId="469823243" sldId="373"/>
        </pc:sldMkLst>
        <pc:spChg chg="mod">
          <ac:chgData name="Toepel, Friedrich" userId="5dc3ac7e-7acf-48f5-b2e3-64ccfa4b8754" providerId="ADAL" clId="{082022D8-E5F2-4DB0-BDC3-28BB6BAD1F24}" dt="2024-06-10T22:48:53.743" v="611" actId="6549"/>
          <ac:spMkLst>
            <pc:docMk/>
            <pc:sldMk cId="469823243" sldId="373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0:11.160" v="625" actId="6549"/>
        <pc:sldMkLst>
          <pc:docMk/>
          <pc:sldMk cId="2348063184" sldId="374"/>
        </pc:sldMkLst>
        <pc:spChg chg="mod">
          <ac:chgData name="Toepel, Friedrich" userId="5dc3ac7e-7acf-48f5-b2e3-64ccfa4b8754" providerId="ADAL" clId="{082022D8-E5F2-4DB0-BDC3-28BB6BAD1F24}" dt="2024-06-10T22:50:11.160" v="625" actId="6549"/>
          <ac:spMkLst>
            <pc:docMk/>
            <pc:sldMk cId="2348063184" sldId="374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1:51.602" v="642" actId="6549"/>
        <pc:sldMkLst>
          <pc:docMk/>
          <pc:sldMk cId="2286518562" sldId="375"/>
        </pc:sldMkLst>
        <pc:spChg chg="mod">
          <ac:chgData name="Toepel, Friedrich" userId="5dc3ac7e-7acf-48f5-b2e3-64ccfa4b8754" providerId="ADAL" clId="{082022D8-E5F2-4DB0-BDC3-28BB6BAD1F24}" dt="2024-06-10T22:51:51.602" v="642" actId="6549"/>
          <ac:spMkLst>
            <pc:docMk/>
            <pc:sldMk cId="2286518562" sldId="375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3:34.321" v="668" actId="6549"/>
        <pc:sldMkLst>
          <pc:docMk/>
          <pc:sldMk cId="15266307" sldId="376"/>
        </pc:sldMkLst>
        <pc:spChg chg="mod">
          <ac:chgData name="Toepel, Friedrich" userId="5dc3ac7e-7acf-48f5-b2e3-64ccfa4b8754" providerId="ADAL" clId="{082022D8-E5F2-4DB0-BDC3-28BB6BAD1F24}" dt="2024-06-10T22:53:34.321" v="668" actId="6549"/>
          <ac:spMkLst>
            <pc:docMk/>
            <pc:sldMk cId="15266307" sldId="376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09:54:34.659" v="715" actId="6549"/>
        <pc:sldMkLst>
          <pc:docMk/>
          <pc:sldMk cId="2645091780" sldId="377"/>
        </pc:sldMkLst>
        <pc:spChg chg="mod">
          <ac:chgData name="Toepel, Friedrich" userId="5dc3ac7e-7acf-48f5-b2e3-64ccfa4b8754" providerId="ADAL" clId="{082022D8-E5F2-4DB0-BDC3-28BB6BAD1F24}" dt="2024-06-11T09:54:34.659" v="715" actId="6549"/>
          <ac:spMkLst>
            <pc:docMk/>
            <pc:sldMk cId="2645091780" sldId="377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0:54.534" v="749" actId="6549"/>
        <pc:sldMkLst>
          <pc:docMk/>
          <pc:sldMk cId="1865815841" sldId="378"/>
        </pc:sldMkLst>
        <pc:spChg chg="mod">
          <ac:chgData name="Toepel, Friedrich" userId="5dc3ac7e-7acf-48f5-b2e3-64ccfa4b8754" providerId="ADAL" clId="{082022D8-E5F2-4DB0-BDC3-28BB6BAD1F24}" dt="2024-06-11T10:00:54.534" v="749" actId="6549"/>
          <ac:spMkLst>
            <pc:docMk/>
            <pc:sldMk cId="1865815841" sldId="378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3:15.064" v="802" actId="6549"/>
        <pc:sldMkLst>
          <pc:docMk/>
          <pc:sldMk cId="2810206656" sldId="379"/>
        </pc:sldMkLst>
        <pc:spChg chg="mod">
          <ac:chgData name="Toepel, Friedrich" userId="5dc3ac7e-7acf-48f5-b2e3-64ccfa4b8754" providerId="ADAL" clId="{082022D8-E5F2-4DB0-BDC3-28BB6BAD1F24}" dt="2024-06-11T10:03:15.064" v="802" actId="6549"/>
          <ac:spMkLst>
            <pc:docMk/>
            <pc:sldMk cId="2810206656" sldId="379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6:18.741" v="906" actId="6549"/>
        <pc:sldMkLst>
          <pc:docMk/>
          <pc:sldMk cId="3301910625" sldId="380"/>
        </pc:sldMkLst>
        <pc:spChg chg="mod">
          <ac:chgData name="Toepel, Friedrich" userId="5dc3ac7e-7acf-48f5-b2e3-64ccfa4b8754" providerId="ADAL" clId="{082022D8-E5F2-4DB0-BDC3-28BB6BAD1F24}" dt="2024-06-11T10:06:18.741" v="906" actId="6549"/>
          <ac:spMkLst>
            <pc:docMk/>
            <pc:sldMk cId="3301910625" sldId="380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10:24.059" v="932" actId="6549"/>
        <pc:sldMkLst>
          <pc:docMk/>
          <pc:sldMk cId="2420795117" sldId="381"/>
        </pc:sldMkLst>
        <pc:spChg chg="mod">
          <ac:chgData name="Toepel, Friedrich" userId="5dc3ac7e-7acf-48f5-b2e3-64ccfa4b8754" providerId="ADAL" clId="{082022D8-E5F2-4DB0-BDC3-28BB6BAD1F24}" dt="2024-06-11T10:10:24.059" v="932" actId="6549"/>
          <ac:spMkLst>
            <pc:docMk/>
            <pc:sldMk cId="2420795117" sldId="381"/>
            <ac:spMk id="3" creationId="{00000000-0000-0000-0000-000000000000}"/>
          </ac:spMkLst>
        </pc:spChg>
      </pc:sldChg>
      <pc:sldChg chg="add">
        <pc:chgData name="Toepel, Friedrich" userId="5dc3ac7e-7acf-48f5-b2e3-64ccfa4b8754" providerId="ADAL" clId="{082022D8-E5F2-4DB0-BDC3-28BB6BAD1F24}" dt="2024-06-11T10:10:09.222" v="930"/>
        <pc:sldMkLst>
          <pc:docMk/>
          <pc:sldMk cId="445059007" sldId="382"/>
        </pc:sldMkLst>
      </pc:sldChg>
      <pc:sldChg chg="modSp mod">
        <pc:chgData name="Toepel, Friedrich" userId="5dc3ac7e-7acf-48f5-b2e3-64ccfa4b8754" providerId="ADAL" clId="{082022D8-E5F2-4DB0-BDC3-28BB6BAD1F24}" dt="2024-06-11T20:03:47.615" v="937" actId="20577"/>
        <pc:sldMkLst>
          <pc:docMk/>
          <pc:sldMk cId="1018452688" sldId="384"/>
        </pc:sldMkLst>
        <pc:spChg chg="mod">
          <ac:chgData name="Toepel, Friedrich" userId="5dc3ac7e-7acf-48f5-b2e3-64ccfa4b8754" providerId="ADAL" clId="{082022D8-E5F2-4DB0-BDC3-28BB6BAD1F24}" dt="2024-06-11T20:03:47.615" v="937" actId="20577"/>
          <ac:spMkLst>
            <pc:docMk/>
            <pc:sldMk cId="1018452688" sldId="384"/>
            <ac:spMk id="3" creationId="{00000000-0000-0000-0000-000000000000}"/>
          </ac:spMkLst>
        </pc:spChg>
      </pc:sldChg>
      <pc:sldChg chg="modSp mod">
        <pc:chgData name="Toepel, Friedrich" userId="5dc3ac7e-7acf-48f5-b2e3-64ccfa4b8754" providerId="ADAL" clId="{082022D8-E5F2-4DB0-BDC3-28BB6BAD1F24}" dt="2024-06-11T20:05:37.394" v="947" actId="20577"/>
        <pc:sldMkLst>
          <pc:docMk/>
          <pc:sldMk cId="3650083763" sldId="387"/>
        </pc:sldMkLst>
        <pc:spChg chg="mod">
          <ac:chgData name="Toepel, Friedrich" userId="5dc3ac7e-7acf-48f5-b2e3-64ccfa4b8754" providerId="ADAL" clId="{082022D8-E5F2-4DB0-BDC3-28BB6BAD1F24}" dt="2024-06-11T20:05:37.394" v="947" actId="20577"/>
          <ac:spMkLst>
            <pc:docMk/>
            <pc:sldMk cId="3650083763" sldId="387"/>
            <ac:spMk id="3" creationId="{00000000-0000-0000-0000-000000000000}"/>
          </ac:spMkLst>
        </pc:spChg>
      </pc:sldChg>
      <pc:sldChg chg="modSp">
        <pc:chgData name="Toepel, Friedrich" userId="5dc3ac7e-7acf-48f5-b2e3-64ccfa4b8754" providerId="ADAL" clId="{082022D8-E5F2-4DB0-BDC3-28BB6BAD1F24}" dt="2024-06-11T20:11:14.504" v="1024" actId="20577"/>
        <pc:sldMkLst>
          <pc:docMk/>
          <pc:sldMk cId="2525447762" sldId="406"/>
        </pc:sldMkLst>
        <pc:spChg chg="mod">
          <ac:chgData name="Toepel, Friedrich" userId="5dc3ac7e-7acf-48f5-b2e3-64ccfa4b8754" providerId="ADAL" clId="{082022D8-E5F2-4DB0-BDC3-28BB6BAD1F24}" dt="2024-06-11T20:11:14.504" v="1024" actId="20577"/>
          <ac:spMkLst>
            <pc:docMk/>
            <pc:sldMk cId="2525447762" sldId="40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75A1D-5DD2-4084-9856-EBFCF433767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84EA9-AF21-4232-9985-579B77CBA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66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06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4DD24-5CFF-A7C3-7C47-AA204B3B0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52EAAD-1708-4693-9985-C2DDF1E502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61F403-28FD-A302-874E-8A3D59F7F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9E5E2-BB49-0035-1AA7-3C263FA7C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29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A321A-467A-B760-865C-0D864E63D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9FC1C4-965A-13CA-B945-2D724287E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20805-29C6-FA32-F690-D9F2496F1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E9C7E-6C90-BBAC-AB2A-C8D4EDDBE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25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CA165-BC1C-46CB-4A3F-B696C2108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36CDCB-6208-32C1-8AA0-6975B57C58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2969E9-13FA-BABC-95D4-1930455DF3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FE3C4-42F7-5DAD-A0E0-4926A036D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78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9716D-263F-B21E-7420-D66F93825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441413-15F0-785B-E540-1A5F7F3BE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F76C64-0028-8241-FE9D-B0229766D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DAF0E-E178-2EE7-07A7-372CBF9C2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89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4F490-7BA7-7D36-113A-CA2E136AF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42682-D094-F6C1-8EA8-7986DA429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AC770F-9551-DE91-3C3E-A1DE1B8FC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840FA-9786-329C-F84A-7CAA5E11A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810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D843D-C26E-C1F9-51BB-57119AE8F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4AEEB3-2DCF-A49A-E981-E6BF256631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854D0F-A105-1212-5EF8-0362B4395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D85AB-FC35-14AC-FE9D-395A03EEED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66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F1476-CC8C-2E25-A7D0-29A4A4397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0995C5-0F6E-C064-3EE0-C8BB3E8019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515344-CD34-160C-4B3F-0AC341F45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C7470-0352-964B-3A0A-BC3F28841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12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13AF5-8147-BCE0-B221-3C950C763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55C2F0-8140-9B2C-EBAC-ED83BAC74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66BA3D-D170-1EEC-96C1-6B9B77525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260AF-093A-988D-9E91-42D5E47A63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17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0C693-74F2-F21F-BB81-42539A885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835D2-1B8D-8E69-4984-7A4FE23AB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5D31DD-08E3-9BA8-01AB-551FA87E2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685DE-FC9A-C03B-A632-0E562C0C63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63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E1269-914A-AE33-A306-A91E6CD42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8AEFDA-B0FD-F0B2-11D2-9974EB1560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E96EED-F525-87D0-3394-F760D9619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7B8BF-A274-EE11-A8A0-567C99FC1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67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09605-E5F9-7D39-87E0-BF2D2166C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6204AC-B4D3-D5AA-5976-97B70B0ED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306070-443E-CD5C-8271-F16933FAF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53C67-EC38-F48A-EDA1-CCC7AC069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207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44D27-3197-5172-0408-BFA14D400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864C8-AEFC-DB71-52C9-6969E8BD5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A77C42-7ED4-B4A2-F9F8-0D98584B5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4CA93E-AAAA-ACDE-2CD6-77BB0B61FE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57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0904C-92C4-C570-4708-87357E73F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BB9523-5C3C-BFFA-2B92-FBD5905CE7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8158C7-E6FD-2A38-ABC0-816C883CE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B1B2B-C6C2-A32E-5FBE-88294E7EB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239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8ECF7-636A-290D-ABF9-BD8FABA41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3C9966-7186-3DCE-D078-BB9CC91B6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E2D4E-86EA-DD59-CF2B-1E78D9548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6E155-353E-62C1-B156-141FE4ED8B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363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60E2C-0430-1C6E-33CE-799C14DA2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620D7F-126A-92E2-6A99-54239D5E3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1FC65A-BE80-2FA7-FD96-4701CAE72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4B20B-1816-728F-4A50-B725C960E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607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0F1C5-435A-8E91-7995-18A1D57A6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6920E3-0560-9064-5210-AF38766BD6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800024-08EA-9524-0F15-5F6260689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026991-DA28-E08B-422A-3819E5F9B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087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60EC7-05F3-E3DD-DD4F-2228B808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12F653-D31E-6B21-DFCA-C28D7AE2F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FBD0EB-B066-89B3-2205-E08C35761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A70E8-AE3D-5587-C211-54FE4B339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128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B58F7-63F2-D26D-A745-74EEF497B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7A014-C8D5-1A97-EF05-623E7F5AB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446077-AC66-30BB-9EA2-B33CA805A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00E5C-1CB3-7151-CF9C-C883885A0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41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C1CF0-945C-1FE4-2D89-719F85779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EB015C-9697-4EB1-6965-BAAD6DFDA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D4957D-DE6D-1366-93F8-4C2138F79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DE2BB-E1F4-82CA-E520-06DAC6271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79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0E7DA-F125-8A9F-4B7D-9C9D8E5BB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DDA96-8E85-FA95-F535-53B74B9ED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F6B944-B861-F4DA-5DD3-CBC27BA6D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9BB5C-4C3A-071F-B844-06A65A7A7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142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290D8-13E5-22B2-9685-4B3A3246E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10B488-4C1D-C931-B843-7D65672B3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75E47-1902-85D5-8E1B-72AFB2A48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F3300-850F-5B1B-8D0B-049AC9CFE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8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97241-8DD6-08ED-CBB5-E0A69592C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005084-E5D2-0D48-C3B5-5FF24D11B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5AA35-56AB-67D7-FF57-E0948DB6E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F27AF-6A5B-1D76-A603-1E89B71A1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175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B9AB-7014-1755-72B5-15082B70B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5F7384-E005-C81E-A823-576A35C61D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FBEF2-4E9E-B3B0-9517-AACDCE03B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BC826-1837-A53C-8518-05BD14930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658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69840-DFFD-A8FB-7245-EE83D7C7C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968FEC-3AD3-54BF-75F8-42D4DBFB0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E45A92-6D95-4FAC-A164-9D99F38D3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8675E-4D00-565A-451C-3F9FD71BA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64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21256-0FC6-2671-E641-5E7B4C818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F44AE0-EDAF-8400-BB0C-5E26721F4B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40CCA0-D232-A1AF-DF31-9DB8FF84A0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CDA95-B47F-D738-AE31-2C19C78CEA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828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FA0DE-C51B-D359-FD7C-DF158A8D3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644FB2-8376-5984-C623-DACF6C504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6C8A46-9638-F142-B2C8-2B8A4335C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2B86F-9E25-5D34-ADF6-B19C7858E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163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4D6C4-3DDE-CA33-DF31-095871D25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79AA41-BFD7-84E6-F831-E60F86FDBC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9B01FA-0C34-980F-CBB7-963A1F72F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54859-A4E8-71C7-B408-85E386BB0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168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A5BE6-55DD-2156-36AE-1B1E955BB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1275B7-D9AF-F2ED-A4BC-4EEBC3F533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A39790-9823-FEE3-6C62-65DA7B3210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302F7C-C21B-C81C-1BC7-79EE28BBE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234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401D0-F967-EB85-293A-BEA2E16DE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7067BE-05FB-7375-655C-B8C137625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01A946-1598-3C0B-E15F-11FB786E6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DAEA3-B5E4-5A27-1D5C-49755E2D47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269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9DD-EB67-DAF6-889D-780DAD340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1241A3-2880-1BC3-3E25-4EAD7E867A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2B4653-6161-60F8-7F10-F06B4A6DC6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93DD1-BA8F-C697-271A-BC04DB49E6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447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9A74C-4FB2-CE0E-E6C1-A37A36367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E4592F-C3FF-5E01-A115-0E8D48A0C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3BAEBD-1FEE-749D-E02E-DE20C3213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747EF-B80C-F0B6-53D8-965EAF14EF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097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B18E1-7AD8-FF7B-C309-794D60690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F6C804-6B4E-D6DD-F330-B6769104C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920082-71C3-10AB-8870-64421B9D4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E2FED-2347-71D4-AD26-838022C8C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4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5AFB7-FBFE-A2AD-F001-424DDEAF8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A5DCFE-8FDB-F67F-9E7E-07E4E8167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1B9AA0-B532-BEC9-E0C0-18B19E6B1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B63AA-01F4-57B7-ADC3-8B4981A1B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374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F9940-457E-7D6D-BE4F-1F94EE1D2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0EFDE2-4868-4737-E321-76D3D7F39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E424B8-0B6B-3671-C7E3-757233803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5F53B-EF03-159D-EE3C-C60984BDF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421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2DA0D-C992-26B0-0A29-CD312836C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D7E301-E1E3-4958-6262-11E095E31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9E5BF3-0069-33CF-3984-B7C0541AF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7B818-1E86-B4E4-D21A-BB8C48D21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427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1C6BB-0481-4467-3D3D-C18E1EBDA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2040DE-3BC3-28FD-8C5C-5D3205C5B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780775-D1B9-519D-FA11-60DEAD805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EC7B1-90FC-914B-62C4-2095EA73D0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71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60582-BC83-16F2-2208-E8E36CFF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25891D-0F4F-D353-7C4E-1BDCA618D3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BFEB08-F690-C798-DD06-C577ADB8CF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CDB66-F34A-1746-929D-3B938AD11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017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6004C-3CE0-1AF3-2590-7ED08283B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8B9617-634A-CEEA-DC7F-8C1BB0811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ECAB1-7192-9B98-14F2-082EBAE1C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02BF9-42F2-6C8D-9777-E57E0D4E8A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403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C949C-D5FE-B598-9B86-59E9B9746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C2A30-1E45-405A-42D1-DF7AAE7AC6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80F028-2926-BCA2-8F6D-8A3F9E53F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26939-9B3D-2970-3FDA-D152AE4D23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017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BE7F-3230-2C64-466E-3CCAD62F0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B3E2FF-CFE8-B569-3264-0F295E3C0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0952E9-B0C1-F523-EDDD-95898A489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A6403-3CF0-821E-F248-296663F3B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294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19FB9-ACAB-0FA8-54A9-54737810D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3BE364-ED35-35B7-2325-CF09BC6584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8F084-744B-5876-66BE-4FF0822B6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92CAB-DF16-29A7-31DD-6F18ADEA25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7716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8AF7F-B752-C75D-C2D4-EF5525FC2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5F1AE-21B7-86AD-2CE4-56379B0A2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A3543C-5A59-E26D-7027-04FDE6BE4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E5C4C-2C92-7212-132A-BA76C440DE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727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AFA97-BD5E-669A-9C15-15CCDC88D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979F28-22B8-9603-4E66-705144366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A0AECB-9BDC-A82D-26BC-CFE4C4291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480A6-BA85-8D01-610F-359305CAE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01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D6287-598C-1512-F715-829BD311C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93D073-089B-B832-E108-C6E5A392E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235F15-452F-3D19-AA70-323E10E30F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9F639-2BE6-78A9-A563-FC158A0A87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0746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64205-3A0B-8917-E87E-89296AF52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62139E-2A27-133F-F4AA-AF15A37E1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049540-80DB-D864-4943-7180DD244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F440F-FA8E-1EA9-C96A-B9FFE31B4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895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13D4A-C065-79FA-7B0A-F3601C3CB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676C83-6DC0-A486-52A9-D51C6044C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9CBB5-CA6E-EE41-7A95-EC107B0A7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105D9-AE6E-FD78-2317-EE89354EBE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9455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61AE2-2AAB-22B4-BB5C-83DD45ACA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0E4F6D-8476-9198-BEA8-32E7F7C10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B2ECA8-6535-52F1-B5E3-17189FF1C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6A438E-ED0B-283D-3438-F4004BA98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08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14FF4-53E5-5DDC-0B75-57F4DD95B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AA73A0-5A56-006B-DC58-4412C1816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52B3ED-88E8-8084-EE92-9D04A4E86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41DDE-2DE4-63AE-B13B-3EE3E05E5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76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7D626-7EF5-EB5A-EE68-C8FDB922B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7442AF-A16C-0B89-5D1A-391AE3BEE8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1B148E-9D26-029A-0B21-9B94F36936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D3102-D5FA-8172-1FE4-FA58FF3943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51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DF371-8A07-3385-95A4-2D0FBBAD8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0D699D-A906-A0E9-3954-0B0A24B00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B1AB8-3C56-7D64-D2D2-71F3FCC82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EA57C-3583-17D2-DC06-532286BD6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4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1BDA8-F0BE-3238-B267-B123AED2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8D9789-5226-6C9A-0B60-1726176508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5BF33C-2620-8ADB-73A8-B3C259A8C9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08D4B-2E42-8A18-3551-2021D46B9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53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3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846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8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164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52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38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60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03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65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5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40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B7DB0-5D1B-40FA-89E5-7C191015066F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296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Klausur S 1489 Strafrecht</a:t>
            </a:r>
            <a:br>
              <a:rPr lang="de-DE" dirty="0"/>
            </a:br>
            <a:r>
              <a:rPr lang="de-DE" dirty="0"/>
              <a:t>SS 2026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Friedrich Toepel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6851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E399E-8938-B418-65F9-71F292FAF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39B717-890F-0B5D-94E1-16125528C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250 II Nr. 1 StGB: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 A die Pistole außerdem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verwendet?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Grundsätzlich: jeder zweckgerichtete Gebrauch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Gebrauch = Waffe / Werkzeug als Mittel der Gewalt oder der Drohung einsetzen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Einsatz zur Drohung: nur dann, wenn das Tatmittel auch durch das Opfer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wahrgenommen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wird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 Wahrnehmung in dem Hinweis der A gesehen werden, eine scharfe Pistole mitzuführen? </a:t>
            </a:r>
          </a:p>
        </p:txBody>
      </p:sp>
    </p:spTree>
    <p:extLst>
      <p:ext uri="{BB962C8B-B14F-4D97-AF65-F5344CB8AC3E}">
        <p14:creationId xmlns:p14="http://schemas.microsoft.com/office/powerpoint/2010/main" val="1010153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74385-CCDE-430F-875F-E6EE10A3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ABD62A-B3C7-8FC0-33F5-4E0CA9F41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Dagegen: Qualifikation der Zwangslage beruht hier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gerade nicht auf der Wahrnehmung der Waffe selbst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sondern ausschließlich auf dem Hinweis durch die Täterin.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Rechtsprechung: für Verwenden lässt sich Vergleich mit dem Beisichführen im Sinne des § 250 I Nr. 1 a) StGB anführen oder dem Gebrauch einer Scheinwaffe im Sinne des § 250 I Nr. 1 b) StGB: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erhöhter Strafrahmen in Abs. 2 gegenüber diesen Qualifikationen wegen gesteigerter Verletzungsgefahr/ höherer krimineller Energie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Einsatz objektiv gefährlichen Gegenstandes </a:t>
            </a:r>
          </a:p>
        </p:txBody>
      </p:sp>
    </p:spTree>
    <p:extLst>
      <p:ext uri="{BB962C8B-B14F-4D97-AF65-F5344CB8AC3E}">
        <p14:creationId xmlns:p14="http://schemas.microsoft.com/office/powerpoint/2010/main" val="3380855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5B43C-3D62-9447-DAE6-98CE87284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D7213B-DF1B-DBB4-F6A5-0DA315724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Mitnahme und Hinweis auf die Waffe schuf A Zwangslage, die es ihr ermöglichte, an ihre Beute zu gelangen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Zwangslage hier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vergleichbar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mit der einer tatsächlichen Wahrnehmung der Waffe selbst.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Dagegen Stimmen in der Literatur: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Wortlaut von § 250 II Nr.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Hinweis, eine Waffe mitzuführen ≠ Verwendung der Waffe selbst, lediglich ein Sichzunutzemachen des Bedrohungspotenzials, welches der Waffe innewohnt</a:t>
            </a:r>
          </a:p>
        </p:txBody>
      </p:sp>
    </p:spTree>
    <p:extLst>
      <p:ext uri="{BB962C8B-B14F-4D97-AF65-F5344CB8AC3E}">
        <p14:creationId xmlns:p14="http://schemas.microsoft.com/office/powerpoint/2010/main" val="780809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9F37C-2B4D-E5D2-DA84-73413EB05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F030ED-7D5F-CE22-1D93-723509678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solches Handeln nicht mit dem Wortlaut von § 250 II StGB in Einklang zu bringen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weiteres „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Hantieren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 mit der Waffe / dem gefährlichen Gegenstand erforderlich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bloßer Hinweis auf die Waffe ≠ Situationen der „Androhung einer Verwendung“ und der „Drohung durch Verwendung“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Fehlt direkte Konfrontation des Opfers mit der Waffe bzw. dem gefährlichen Werkzeug </a:t>
            </a:r>
          </a:p>
        </p:txBody>
      </p:sp>
    </p:spTree>
    <p:extLst>
      <p:ext uri="{BB962C8B-B14F-4D97-AF65-F5344CB8AC3E}">
        <p14:creationId xmlns:p14="http://schemas.microsoft.com/office/powerpoint/2010/main" val="1205433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DA994-DB1A-DCE3-051E-32AEB196B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0099F5-667D-6004-F050-DDC69F4E9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Solch intensivierter Nötigungsdruck hier: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Außerdem für diese Lösung: systematischer Vergleich mit dem Grundtatbestand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249 StGB erfasst schon das Androhen einer gegenwärtigen Gefahr für Leib und Leben durch die Ankündigung eines Waffeneinsatzes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erhebliche Strafschärfung muss daher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 einem Umstand beruhen, der über die verbale Glaubhaftmachung hinausgeht</a:t>
            </a:r>
          </a:p>
        </p:txBody>
      </p:sp>
    </p:spTree>
    <p:extLst>
      <p:ext uri="{BB962C8B-B14F-4D97-AF65-F5344CB8AC3E}">
        <p14:creationId xmlns:p14="http://schemas.microsoft.com/office/powerpoint/2010/main" val="862615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B60C6-69F3-B9B8-CB21-284E0EEF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7B04F1-2E96-CB07-8D59-9D7538BEF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„Mehr“ gegenüber § 249 StGB =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nur im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tatsächlichen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Mitführen der Waffe,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Mitführen aber schon nach § 250 I Nr. 1 a) StGB sanktioniert!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Qualitätssprung im Unrecht, wie ihn § 250 II StGB verlangt, liegt daher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Dazu Wahrnehmen der Waffe oder des Werkzeuges selbst erforderlich!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250 II Nr. 1 StGB also -</a:t>
            </a:r>
          </a:p>
        </p:txBody>
      </p:sp>
    </p:spTree>
    <p:extLst>
      <p:ext uri="{BB962C8B-B14F-4D97-AF65-F5344CB8AC3E}">
        <p14:creationId xmlns:p14="http://schemas.microsoft.com/office/powerpoint/2010/main" val="13480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47ACF-EF20-DBE5-CC87-0AA77C4DA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F4B8F3-C009-04AC-1FF1-94682F0A2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sehr gut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Absicht rechtswidriger Zueignung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249 I, 250 I Nr. 1 a) StGB +</a:t>
            </a:r>
          </a:p>
        </p:txBody>
      </p:sp>
    </p:spTree>
    <p:extLst>
      <p:ext uri="{BB962C8B-B14F-4D97-AF65-F5344CB8AC3E}">
        <p14:creationId xmlns:p14="http://schemas.microsoft.com/office/powerpoint/2010/main" val="2672724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8994C-08A0-9BCC-DAF0-16FDF4E42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76739A-FB80-74EB-AE09-459FE49A2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Strafbarkeit der A wegen Körperverletzung, § 223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dem leichten Schlag mit der flachen Hand auf den Hinterkopf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einen leichten Schlag mit der flachen Hand auf das Opfer körperlich eingewirkt wird / trug zumindest zu einer psychischen Einschüchterung bei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erforderliche Erheblichkeitsschwelle einer Wohlbefindens-störung i.S.v. § 223 I StGB nicht überschritten!</a:t>
            </a:r>
          </a:p>
        </p:txBody>
      </p:sp>
    </p:spTree>
    <p:extLst>
      <p:ext uri="{BB962C8B-B14F-4D97-AF65-F5344CB8AC3E}">
        <p14:creationId xmlns:p14="http://schemas.microsoft.com/office/powerpoint/2010/main" val="2809209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1AB61-43E4-1FB8-9323-7033456FE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9872B3-6DD4-C931-3B65-72C8BD2D7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Intensität und Dauer der Beeinträchtigung: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den leichten Schlag hat A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lediglich kurz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 B eingewirkt,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allenfalls kurze, unbedeutende Schmerzen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Also: A hat B t nicht körperlich misshandelt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Hervorrufen oder Fördern eines pathologischen Zustandes dem Sachverhalt nicht zu entnehmen! Wegen bloßen leichten Schlags mit der flachen Hand auf den Kopf auch fernliegend,   insofern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keine Gesundheitsschädigung </a:t>
            </a: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objektiver Tatbestand -</a:t>
            </a:r>
          </a:p>
        </p:txBody>
      </p:sp>
    </p:spTree>
    <p:extLst>
      <p:ext uri="{BB962C8B-B14F-4D97-AF65-F5344CB8AC3E}">
        <p14:creationId xmlns:p14="http://schemas.microsoft.com/office/powerpoint/2010/main" val="3129153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69749-B82A-B3F3-61E7-CF79344A8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E9FE8E-970C-7DAE-00B8-733D1AA67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noch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223 I StGB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Strafbarkeit von A wegen schweren räuberischen Diebstahls, §§ 252, 250 I Nr. 1 lit. a)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Aufforderung, weiter liegen zu bleiben, der A durch den Klaps auf den Hinterkopf Nachdruck verliehen hat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Diebstahl auf frischer Tat betroffen? </a:t>
            </a:r>
          </a:p>
        </p:txBody>
      </p:sp>
    </p:spTree>
    <p:extLst>
      <p:ext uri="{BB962C8B-B14F-4D97-AF65-F5344CB8AC3E}">
        <p14:creationId xmlns:p14="http://schemas.microsoft.com/office/powerpoint/2010/main" val="93946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722BFB6-5C42-4F9D-8CC7-4746F6385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517827"/>
              </p:ext>
            </p:extLst>
          </p:nvPr>
        </p:nvGraphicFramePr>
        <p:xfrm>
          <a:off x="1215655" y="1098795"/>
          <a:ext cx="9760689" cy="482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238">
                  <a:extLst>
                    <a:ext uri="{9D8B030D-6E8A-4147-A177-3AD203B41FA5}">
                      <a16:colId xmlns:a16="http://schemas.microsoft.com/office/drawing/2014/main" val="1941037290"/>
                    </a:ext>
                  </a:extLst>
                </a:gridCol>
                <a:gridCol w="1031358">
                  <a:extLst>
                    <a:ext uri="{9D8B030D-6E8A-4147-A177-3AD203B41FA5}">
                      <a16:colId xmlns:a16="http://schemas.microsoft.com/office/drawing/2014/main" val="2812045542"/>
                    </a:ext>
                  </a:extLst>
                </a:gridCol>
                <a:gridCol w="716851">
                  <a:extLst>
                    <a:ext uri="{9D8B030D-6E8A-4147-A177-3AD203B41FA5}">
                      <a16:colId xmlns:a16="http://schemas.microsoft.com/office/drawing/2014/main" val="4045149356"/>
                    </a:ext>
                  </a:extLst>
                </a:gridCol>
                <a:gridCol w="1191873">
                  <a:extLst>
                    <a:ext uri="{9D8B030D-6E8A-4147-A177-3AD203B41FA5}">
                      <a16:colId xmlns:a16="http://schemas.microsoft.com/office/drawing/2014/main" val="2153859496"/>
                    </a:ext>
                  </a:extLst>
                </a:gridCol>
                <a:gridCol w="1191873">
                  <a:extLst>
                    <a:ext uri="{9D8B030D-6E8A-4147-A177-3AD203B41FA5}">
                      <a16:colId xmlns:a16="http://schemas.microsoft.com/office/drawing/2014/main" val="2778151887"/>
                    </a:ext>
                  </a:extLst>
                </a:gridCol>
                <a:gridCol w="961973">
                  <a:extLst>
                    <a:ext uri="{9D8B030D-6E8A-4147-A177-3AD203B41FA5}">
                      <a16:colId xmlns:a16="http://schemas.microsoft.com/office/drawing/2014/main" val="2978355605"/>
                    </a:ext>
                  </a:extLst>
                </a:gridCol>
                <a:gridCol w="685153">
                  <a:extLst>
                    <a:ext uri="{9D8B030D-6E8A-4147-A177-3AD203B41FA5}">
                      <a16:colId xmlns:a16="http://schemas.microsoft.com/office/drawing/2014/main" val="1994264749"/>
                    </a:ext>
                  </a:extLst>
                </a:gridCol>
                <a:gridCol w="845574">
                  <a:extLst>
                    <a:ext uri="{9D8B030D-6E8A-4147-A177-3AD203B41FA5}">
                      <a16:colId xmlns:a16="http://schemas.microsoft.com/office/drawing/2014/main" val="1243966158"/>
                    </a:ext>
                  </a:extLst>
                </a:gridCol>
                <a:gridCol w="706612">
                  <a:extLst>
                    <a:ext uri="{9D8B030D-6E8A-4147-A177-3AD203B41FA5}">
                      <a16:colId xmlns:a16="http://schemas.microsoft.com/office/drawing/2014/main" val="698122017"/>
                    </a:ext>
                  </a:extLst>
                </a:gridCol>
                <a:gridCol w="784092">
                  <a:extLst>
                    <a:ext uri="{9D8B030D-6E8A-4147-A177-3AD203B41FA5}">
                      <a16:colId xmlns:a16="http://schemas.microsoft.com/office/drawing/2014/main" val="2594452008"/>
                    </a:ext>
                  </a:extLst>
                </a:gridCol>
                <a:gridCol w="784092">
                  <a:extLst>
                    <a:ext uri="{9D8B030D-6E8A-4147-A177-3AD203B41FA5}">
                      <a16:colId xmlns:a16="http://schemas.microsoft.com/office/drawing/2014/main" val="4151969951"/>
                    </a:ext>
                  </a:extLst>
                </a:gridCol>
              </a:tblGrid>
              <a:tr h="1575579"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96661"/>
                  </a:ext>
                </a:extLst>
              </a:tr>
              <a:tr h="1512709"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57005"/>
                  </a:ext>
                </a:extLst>
              </a:tr>
              <a:tr h="1634992">
                <a:tc gridSpan="3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Teilgenom-men  102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 4 Punkten:</a:t>
                      </a:r>
                    </a:p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38,24%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 5,4 Punkte</a:t>
                      </a:r>
                      <a:endParaRPr lang="de-DE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799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412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35A26-915F-07B5-317F-7007B7F6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504D18-D678-BE7B-1259-1B805FADB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hat einen Raub begangen (s. O.)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Darin ist der Diebstahl vollständig enthalten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Raub = frische Vortat?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Frisch = wenn die Vortat vollendet, aber noch nicht beendet war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Beendigung = endgültige Beutesicherung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 Zeitpunkt der Aufforderung und des Schlages: Raub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vollendet</a:t>
            </a: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 keine Beendigung: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befand sich mit ihrer Beute noch in der räumlichen Sphäre der Tankstelle!</a:t>
            </a:r>
          </a:p>
        </p:txBody>
      </p:sp>
    </p:spTree>
    <p:extLst>
      <p:ext uri="{BB962C8B-B14F-4D97-AF65-F5344CB8AC3E}">
        <p14:creationId xmlns:p14="http://schemas.microsoft.com/office/powerpoint/2010/main" val="25973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0E2E5-2F0A-B920-BB6A-FF23851E7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BE52CF-3472-5C92-4E27-C0675F904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Wurde A bei ihrer Tat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betroffen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Betreffen = Zusammentreffen nach Vollendung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fehlt, wenn Täterin und Opfer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wie hier bereits anlässlich der Vortat konfrontiert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waren!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objektiver Tatbestand -, kein schwerer räuberischer Diebstahl!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Strafbarkeit der A wegen Freiheitsberaubung, § 239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 den B aufforderte, liegen zu bleiben </a:t>
            </a:r>
          </a:p>
        </p:txBody>
      </p:sp>
    </p:spTree>
    <p:extLst>
      <p:ext uri="{BB962C8B-B14F-4D97-AF65-F5344CB8AC3E}">
        <p14:creationId xmlns:p14="http://schemas.microsoft.com/office/powerpoint/2010/main" val="972125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ACF60-A0AA-F0D4-89C6-939153F0F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923052-F379-60E2-B701-B03661565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 A den B „auf andere Weise“ (nicht durch Einsperren) der Freiheit beraubt?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Bs Verhalten geeignet, einem anderen die Fortbewegungsfreiheit zu nehmen?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u. a. dann, wenn faktischer Zwang durch Drohung ausgeübt wird, so dass das Opfer nur unter Inkaufnahme einer gegenwärtigen Gefahr für Leib oder Leben seine Fortbewegungsfreiheit ausüben kann (unzumutbar) </a:t>
            </a:r>
          </a:p>
        </p:txBody>
      </p:sp>
    </p:spTree>
    <p:extLst>
      <p:ext uri="{BB962C8B-B14F-4D97-AF65-F5344CB8AC3E}">
        <p14:creationId xmlns:p14="http://schemas.microsoft.com/office/powerpoint/2010/main" val="3959306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11554-12D9-6570-C184-DA1A34A41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40B43B-85A4-2FCE-BCB8-4B9CC89D1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 Sicht des B: Verlassen der Tankstelle zur Zeit des Raubes nur möglich, wenn er sich den Anweisungen widersetzt und sich damit der Gefahr einer tödlichen Schussverletzung ausgesetzt hätte.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 blieb tatsächlich zwei Minuten liegen.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≠ lediglich ganz kurze Verzögerung seiner Fortbewegungsfreiheit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objektiver Tatbestand ist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Es ist ebenso vertretbar, hier zu einem anderen Resultat zu gelangen</a:t>
            </a:r>
          </a:p>
        </p:txBody>
      </p:sp>
    </p:spTree>
    <p:extLst>
      <p:ext uri="{BB962C8B-B14F-4D97-AF65-F5344CB8AC3E}">
        <p14:creationId xmlns:p14="http://schemas.microsoft.com/office/powerpoint/2010/main" val="1836794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6D9BC-F149-34AE-3A62-680AB805A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289CEF-4373-C6A5-F292-281D07C33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(z. B. RG (ca. „ein Vaterunser lang“ muss eine Freiheitsberaubung dauern)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dann aber Versuch, weil A im Sinn hat, dass B für fünf Minuten liegen bleibt!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Tatbestand, Rechtswidrigkeit und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239 I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Prüfung von Hausfriedensbruch, § 123 I StGB, oder Geiselnahme, § 239b I StGB nicht abwegig, jdeoch relativ knapp abzulehnen:</a:t>
            </a:r>
          </a:p>
        </p:txBody>
      </p:sp>
    </p:spTree>
    <p:extLst>
      <p:ext uri="{BB962C8B-B14F-4D97-AF65-F5344CB8AC3E}">
        <p14:creationId xmlns:p14="http://schemas.microsoft.com/office/powerpoint/2010/main" val="385495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C2E15-7345-C550-E94D-A7D847E55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F18D70-DD51-23D9-62FF-8AC473E11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(§ 123 I StGB: Einverständnis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239b I StGB: fehlende stabile Bemächtigungslage (entscheidend: die Bemächtigung hat hier keine eigenständige Bedeutung gegenüber der Nötigung. Die Bemächtigung erfolgt vielmehr durch die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identische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Nötigung.)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E. Konkurrenzen im 1. Tatkomplex: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249 I, 250 I Nr. 1 a) StGB, dahinter zurück: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242 I, 244 I Nr. 1 a Alt. 1 StGB sowie gem. § 240 StGB Bedrohung gemäß § 241 I, II StGB</a:t>
            </a:r>
          </a:p>
        </p:txBody>
      </p:sp>
    </p:spTree>
    <p:extLst>
      <p:ext uri="{BB962C8B-B14F-4D97-AF65-F5344CB8AC3E}">
        <p14:creationId xmlns:p14="http://schemas.microsoft.com/office/powerpoint/2010/main" val="1068143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E216F-6F2A-63FF-567A-31FD355CD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F9822E-72B1-0B01-F8BB-C2C4F40F4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Fraglich: in welchem Verhältnis steht Freiheitsberaubung zum schweren Raub?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Freiheitsberaubung tritt hinter § 249 StGB zurück,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sie lediglich als Mittel zur Verwirklichung des Raubes dient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Sollte sie jedoch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mehr allein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dieser Verwirklichung dienen, dann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Tateinheit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Z. B. Tateinheit dann, wenn die Freiheitsberaubung vorgenommen wird, um einer Verfolgung vorzubeugen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Beendigungsphase spätestens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 Verlassen der Tankstelle abgeschlossen</a:t>
            </a:r>
          </a:p>
        </p:txBody>
      </p:sp>
    </p:spTree>
    <p:extLst>
      <p:ext uri="{BB962C8B-B14F-4D97-AF65-F5344CB8AC3E}">
        <p14:creationId xmlns:p14="http://schemas.microsoft.com/office/powerpoint/2010/main" val="1253204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B7773-D954-02E2-7269-B17FB605E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A21638-750A-9EFF-AB34-DE7BD5E97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kleineren Gegenständen wird Beendigung bereits dann angenommen werden, wenn der Täter diese in seiner Kleidung versteckt und die räumliche Herrschaftssphäre des Berechtigten verlässt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Freiheitsberaubung gegenüber B wirkte hingegen noch fort,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 A bereits die Tankstelle verlassen hatte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diente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mehr allein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Verwirklichung des Raubes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: Freiheitsberaubung 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Tateinheit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zum Raub</a:t>
            </a:r>
          </a:p>
        </p:txBody>
      </p:sp>
    </p:spTree>
    <p:extLst>
      <p:ext uri="{BB962C8B-B14F-4D97-AF65-F5344CB8AC3E}">
        <p14:creationId xmlns:p14="http://schemas.microsoft.com/office/powerpoint/2010/main" val="3954509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FBE12-DD8C-5B14-2BB9-741F1BDB6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2FD863-A419-1620-C952-1FF927B92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Zweiter Tatkomplex: Aufnahme der A durch F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Strafbarkeit des F wegen Strafvereitelung, § 258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F die A bei sich aufnahm und sie mehrere Tage in seiner Wohnung übernachten ließ.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Bestrafung der Vortat eines anderen ganz oder zum Teil vereitelt?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schwerer Raub ist eine solche Vortat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 F einen Vereitelungserfolg bewirkt?</a:t>
            </a:r>
          </a:p>
        </p:txBody>
      </p:sp>
    </p:spTree>
    <p:extLst>
      <p:ext uri="{BB962C8B-B14F-4D97-AF65-F5344CB8AC3E}">
        <p14:creationId xmlns:p14="http://schemas.microsoft.com/office/powerpoint/2010/main" val="2673783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C5EE-5D37-61AE-1FC3-68CA2EE0D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3E2F23-A12D-031B-2A57-45297BD39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14300"/>
            <a:ext cx="12192000" cy="69723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[zeitlich begrenzte Vereitelung wäre „ganze“ Vereitelung]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 aber Strafvereitelung auf Zeit, unter § 258 I StGB fällt, ist strittig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hingegen kommt es auf den Streit nicht an: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 verzögert nur den </a:t>
            </a:r>
            <a:r>
              <a:rPr lang="de-DE" sz="32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Ermittlungserfolg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de-DE" sz="32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aber die Bestrafung!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Nur Verzögerung der Bestrafung wird als Verwirklichung des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258 I StGB betrachtet.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Ohne Beherbergung wäre A vier Tage schneller ergriffen worden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 den Zeitpunkt der Anklageerhebung wirkte sich das nicht aus.</a:t>
            </a:r>
          </a:p>
        </p:txBody>
      </p:sp>
    </p:spTree>
    <p:extLst>
      <p:ext uri="{BB962C8B-B14F-4D97-AF65-F5344CB8AC3E}">
        <p14:creationId xmlns:p14="http://schemas.microsoft.com/office/powerpoint/2010/main" val="220574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Frage 1: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Erster Tatkomplex: Geschehen in der Tankstelle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Strafbarkeit der A wegen schweren Raubes, §§ 249 I, 250 I Nr. 1 lit. a), II Nr.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 dem B das Vorhandensein ihrer Schusswaffe mitteilte, ihn aufforderte, „keine Zicken zu machen“ und sich auf den Boden zu legen und daraufhin 250 € aus der Kasse der Tankstelle entnahm. </a:t>
            </a:r>
          </a:p>
        </p:txBody>
      </p:sp>
    </p:spTree>
    <p:extLst>
      <p:ext uri="{BB962C8B-B14F-4D97-AF65-F5344CB8AC3E}">
        <p14:creationId xmlns:p14="http://schemas.microsoft.com/office/powerpoint/2010/main" val="2322120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702B7-3477-BC90-26ED-41E3D43CB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200996-EF13-9E8E-F4DB-C03146067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14300"/>
            <a:ext cx="12192000" cy="69723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Ergebnis: § 258 StGB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Strafbarkeit des F wegen versuchter Strafvereitelung, </a:t>
            </a:r>
            <a:b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258 I, IV, 22, 23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Wegen derselben Handlung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Tatentschluss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 hatte hinreichende Kenntnis von der Vortat (dem Raub)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ging jedoch von einem nur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zeitweiligen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Vereitelungserfolg aus, also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Streit über Verzögerungen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relevant:</a:t>
            </a:r>
          </a:p>
        </p:txBody>
      </p:sp>
    </p:spTree>
    <p:extLst>
      <p:ext uri="{BB962C8B-B14F-4D97-AF65-F5344CB8AC3E}">
        <p14:creationId xmlns:p14="http://schemas.microsoft.com/office/powerpoint/2010/main" val="2234565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CE8A8-FAEC-3CA6-1DE2-078A4784D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BA165B-B08B-97EF-DAE9-50DC9DCF6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14300"/>
            <a:ext cx="12192000" cy="69723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Ansicht: Verzögerung keine Strafvereitelung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Wortlaut?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Daraus ergibt sich keine konkret bestimmbare zeitliche Einschränkung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Vereitelung der Bestrafung = ausschließlich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Hinderung der Verurteilung selbst?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Bedeutete hier: F hat sich Umstände vorgestellt, die – wenn sie zuträfen – keine Strafbarkeit begründen würden.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dieser Ansicht: §§ 258 I, IV, 22, 23 I StGB –</a:t>
            </a:r>
          </a:p>
        </p:txBody>
      </p:sp>
    </p:spTree>
    <p:extLst>
      <p:ext uri="{BB962C8B-B14F-4D97-AF65-F5344CB8AC3E}">
        <p14:creationId xmlns:p14="http://schemas.microsoft.com/office/powerpoint/2010/main" val="3314805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C721B-DF5D-44D5-7B47-0D01DD9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2C77B-A3C9-FD6F-E710-DDC2EBB2F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14300"/>
            <a:ext cx="12192000" cy="69723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Ansicht: Verzögerung ist Strafvereitelung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Strafzweck der Norm: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positive Generalprävention = ein gesellschaftliches Interesse an einer zeitnahen Verurteilung des Täters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Weiterhin: nach Ansicht a) verbliebe dem vollendeten Delikt nur ein sehr kleiner Anwendungsbereich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welchem Umfang ist zeitliche Verzögerung erforderlich?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Rechtsprechung: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nimmt auf die in § 229 StPO genannte Frist von drei Wochen Bezug</a:t>
            </a:r>
          </a:p>
        </p:txBody>
      </p:sp>
    </p:spTree>
    <p:extLst>
      <p:ext uri="{BB962C8B-B14F-4D97-AF65-F5344CB8AC3E}">
        <p14:creationId xmlns:p14="http://schemas.microsoft.com/office/powerpoint/2010/main" val="1612701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AC077-925C-5CCB-AF4F-4CA53FE77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D59C22-8B36-E7C9-EC3B-81E17DAD5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14300"/>
            <a:ext cx="12192000" cy="69723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 wollte A für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Monat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sich übernachten lassen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reicht also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vertretbar, wenn man eine Verzögerung für noch längere Zeit,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z.B. eine Instanz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verlangt oder eine Verzögerung überhaupt nicht als ausreichenden Erfolg akzeptiert.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Sozialadäquate Handlung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Beherbergen der A nach Vorstellung des F tatbestandslose sozialadäquate Handlung?</a:t>
            </a:r>
          </a:p>
        </p:txBody>
      </p:sp>
    </p:spTree>
    <p:extLst>
      <p:ext uri="{BB962C8B-B14F-4D97-AF65-F5344CB8AC3E}">
        <p14:creationId xmlns:p14="http://schemas.microsoft.com/office/powerpoint/2010/main" val="39130057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658B-FDC0-933D-E325-25F01D9CA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7500B3-61EF-A363-8F2B-39D89406C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14300"/>
            <a:ext cx="12192000" cy="69723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 hatte A schon früher bei sich übernachten lassen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Damals ohne Motiv, A dem Zugriff der Polizei zu entziehen.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Verhaltensweisen, im Rahmen Alltagsverhaltens = sollen nicht bestraft werden, auch nicht als Strafvereitelung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Beherbergung danach = tatbestandslose sozialadäquate Handlung.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 Das gegenteilige Ergebnis ist besser vertretbar.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 könnte darauf abstellen, dass F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direkten Vorsatz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bzgl. der Vortat hatte und den „Nebeneffekt“ daher nicht nur billigend in Kauf nahm. </a:t>
            </a:r>
          </a:p>
        </p:txBody>
      </p:sp>
    </p:spTree>
    <p:extLst>
      <p:ext uri="{BB962C8B-B14F-4D97-AF65-F5344CB8AC3E}">
        <p14:creationId xmlns:p14="http://schemas.microsoft.com/office/powerpoint/2010/main" val="4081826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4F889-4F40-0F89-70E6-6689C4CAF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038167-6F55-EF10-0EBE-EE2FBC2DE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Dann: F hätte im Sinne des § 22 StGB unmittelbar zur Tat angesetzt, strafbaren versuchten Strafvereitelung dann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Ergebnis: versuchte Strafvereitelung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Dritter Tatkomplex: Begegnung mit den Beamten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Strafbarkeit der A wegen Widerstandes gegen Vollstreckungsbeamte, § 113 I, II Nr.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 bei ihrer Ergreifung sich im Griff der Beamtin K hin und her wandte, zweimal nach dem Beamten J trat und eine Pistole mit sich führte</a:t>
            </a:r>
          </a:p>
        </p:txBody>
      </p:sp>
    </p:spTree>
    <p:extLst>
      <p:ext uri="{BB962C8B-B14F-4D97-AF65-F5344CB8AC3E}">
        <p14:creationId xmlns:p14="http://schemas.microsoft.com/office/powerpoint/2010/main" val="2991860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E22D3-2B57-A72F-ED89-79C5847D4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850BF1-B18D-1E92-9037-6E145F9B0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Grundtatbestand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Amtsträge: Polizeibeamte K und J, § 11 I Nr. 2 a)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Festnahme der A (nach § 127 II StPO) = Diensthandlung,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h. auf Einzelfall abzielende Zwangsmaßnahme zur Durchsetzung des staatlichen Willens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sich A im Griff der K wand und nach J trat = sie leistete Widerstand.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Rechtmäßigkeit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Diensthandlung der Beamten,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§ 113 III 1 StGB? </a:t>
            </a:r>
          </a:p>
        </p:txBody>
      </p:sp>
    </p:spTree>
    <p:extLst>
      <p:ext uri="{BB962C8B-B14F-4D97-AF65-F5344CB8AC3E}">
        <p14:creationId xmlns:p14="http://schemas.microsoft.com/office/powerpoint/2010/main" val="3943263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96838-DB4E-0493-B345-EA95E42CA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FEFA15-6E60-F8BC-31AD-99162F802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Vollstreckungsrechtlich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Diensthandlung danach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rechtmäßig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solange sie nicht offensichtlich rechtswidrig ist sowie die rechtlichen Voraussetzungen für ihre sofortige Vollstreckung vorliegen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Strafrechtlich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Diensthandlung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rechtmäßig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Vollstreckungs-beamte sachlich und örtlich zuständig sein, es müssen die wesentlichen Förmlichkeiten gewahrt worden sein und die Beamten die tatsächlichen Eingriffsvoraussetzungen pflichtgemäß gewürdigt haben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729277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5524D-07A0-1723-F53C-37C662651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6F1AFE-A3E6-D64E-D73E-B2FD748EE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127 II StPO?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war eines schweren Raubes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dringend tatverdächtig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flüchtig =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Voraussetzungen eines Haftbefehls (§ 112 StPO) gegeben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bestand zudem Gefahr im Verzug (A flüchtete vor den Beamten.)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rechtliche Voraussetzungen für eine sofortige Vollstreckung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Streit hier daher nicht relevant, welcher Rechtmäßigkeitsbegriff hier zu verwenden ist</a:t>
            </a:r>
          </a:p>
        </p:txBody>
      </p:sp>
    </p:spTree>
    <p:extLst>
      <p:ext uri="{BB962C8B-B14F-4D97-AF65-F5344CB8AC3E}">
        <p14:creationId xmlns:p14="http://schemas.microsoft.com/office/powerpoint/2010/main" val="3112442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25982-F65D-E09B-A5BD-E25ABB5E9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7193AC-5E8E-18C9-6702-846A0FE55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unproblematisch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Grundtatbestand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Regelbeispiel gem. § 113 II Nr.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Pistole als Waffe zum Zeitpunkt des Widerstandes bei sich geführt?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-, Verfügungsgewalt verlor A jedoch bereits, indem sie ihre Tasche samt Pistole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wegwarf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Regelbeispiel nicht erfüllt</a:t>
            </a:r>
          </a:p>
        </p:txBody>
      </p:sp>
    </p:spTree>
    <p:extLst>
      <p:ext uri="{BB962C8B-B14F-4D97-AF65-F5344CB8AC3E}">
        <p14:creationId xmlns:p14="http://schemas.microsoft.com/office/powerpoint/2010/main" val="2684513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51A8F-6156-B87D-38B3-42F66FDAA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AF33A1-BE21-E3FF-31E5-9B6AF7451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Wegnahme einer fremden beweglichen Sache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Geldscheine = körperliche Gegenstände im Eigentum des Tankstelleninhabers B =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A fremde bewegliche Sachen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Wegnahme?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Bruch fremden Gewahrsams?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B, anwesender Tankstellenbetreiber, hat alleinige Sachherrschaft über das in der Kasse befindliche Geld = Alleingewahrsam </a:t>
            </a:r>
          </a:p>
        </p:txBody>
      </p:sp>
    </p:spTree>
    <p:extLst>
      <p:ext uri="{BB962C8B-B14F-4D97-AF65-F5344CB8AC3E}">
        <p14:creationId xmlns:p14="http://schemas.microsoft.com/office/powerpoint/2010/main" val="36043617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AF39F-BAE1-BEC4-70E7-6BB74CFD2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24364F-50CB-FD5F-F94B-38DC2A949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Allerdings: Tritte mit einem beschuhten Fuß gegen den Körper von J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Schuh als gefährliches Werkzeug i.S.v. § 113 II Nr. 1 StGB?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Begriff des gefährlichen Werkzeugs = wie 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244 I Nr. 1 a)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wie dort strittig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Rechtsprechung: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objektive abstrakte Gefährlichkeit des Werkzeugs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 zu berücksichtigen: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Sozialadäquanz des Schuhetragens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bei gewöhnlichem Schuhwerk gefährliches Werkzeug –</a:t>
            </a:r>
          </a:p>
        </p:txBody>
      </p:sp>
    </p:spTree>
    <p:extLst>
      <p:ext uri="{BB962C8B-B14F-4D97-AF65-F5344CB8AC3E}">
        <p14:creationId xmlns:p14="http://schemas.microsoft.com/office/powerpoint/2010/main" val="2196983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E558E-C079-4D22-40B9-AD8E2208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5EB71E-2748-69DF-04F9-BD91F8D6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Verwendungsvorbehalt: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eine Widmung als Waffenersatz?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ebenfalls - :  As Zweck des Schuhetragens war, um damit zu laufen, nicht um zu verletzen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113 II Nr. 1 StGB daher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bleibt bei § 113 I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Strafbarkeit der A wegen versuchter gefährlicher Körperverletzung, §§ 223 I, 224 I Nr. 2 StGB, 22, 23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dieselbe Handlung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444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75D23-B9E7-36FE-AD88-1097A2D6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12ABAE-D47A-5962-4B44-F8CB06EE1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Tatentschluss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Vorstellunge körperlicher Misshandlung?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Tritt mit einem Schuh in die Genitalgegend = unproblematisch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Vorstellung von Gesundheitsschädigung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ebenfalls  unproblematisch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(zumindest Bluterguss zu erwarten)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Vorstellung gefährlichen Werkzeugs?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Sneaker, leichter Sportschuh?</a:t>
            </a:r>
          </a:p>
        </p:txBody>
      </p:sp>
    </p:spTree>
    <p:extLst>
      <p:ext uri="{BB962C8B-B14F-4D97-AF65-F5344CB8AC3E}">
        <p14:creationId xmlns:p14="http://schemas.microsoft.com/office/powerpoint/2010/main" val="23943905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07524-2D62-2059-E975-F5E0C236A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E7B4B4-245A-ACC3-1AE0-DC31A9E80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gefährliches Werkzeug im Sinne des § 224 I Nr. 2 Alt. 2 StGB: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Gegenstand, der nach seiner objektiven Beschaffenheit und der Art der Benutzung im konkreten Fall geeignet ist, erhebliche Verletzungen herbeizuführen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beispielsweise bei schweren Springerstiefeln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einem Sneaker nicht stets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 konkrete Einsatzform: A will J in die Genitalgegend treten.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Hierbei geringe Kraftentfaltung ausreichend, um erhebliche Verletzungen zu verursachen. </a:t>
            </a:r>
          </a:p>
        </p:txBody>
      </p:sp>
    </p:spTree>
    <p:extLst>
      <p:ext uri="{BB962C8B-B14F-4D97-AF65-F5344CB8AC3E}">
        <p14:creationId xmlns:p14="http://schemas.microsoft.com/office/powerpoint/2010/main" val="1374078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A975B-017C-1656-53CD-163F021DC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AD311C-1B2E-8B6F-2AF2-C03790155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Diese Gefahr wird durch Sneaker wegen seiner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harten Kanten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wesentlich gegenüber einem Tritt mit bloßem Fuß erhöht.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Daher: Sneaker = hier gefährliches Werkzeug im Sinne des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224 I Nr. 2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Vertretbar, z. B. unter Hinweis auf andere Auslegung  im Rahmen von § 113 II Nr. 1 StGB / Anstreben einer Harmonisierung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Unmittelbares Ansetzen: unproblematisch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 +</a:t>
            </a: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9251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A9537-85C7-AFC7-4E78-EF43EA2F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638E27-F3E9-134F-488F-77ED32B48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Rücktritt gem. § 24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-/ ausgeschlossen, da fehlgeschlagener Versuch: A, nachdem sie von K auf den Boden gebracht und fixiert wurde, war nicht mehr in der Lage, die Tat zu vollenden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Außerdem wäre der Rücktritt unfreiwillig gewesen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223 I, 224 I Nr. 2 Alt. 2 StGB, 22, 23 I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Konkurrenzen zum 3. Tatkomplex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Verhältnis zwischen §§ 223 I, 224 I Nr. 2, 22, 23 I StGB und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113 I StGB? </a:t>
            </a:r>
          </a:p>
        </p:txBody>
      </p:sp>
    </p:spTree>
    <p:extLst>
      <p:ext uri="{BB962C8B-B14F-4D97-AF65-F5344CB8AC3E}">
        <p14:creationId xmlns:p14="http://schemas.microsoft.com/office/powerpoint/2010/main" val="14921376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AC4D8-3B57-A8F8-1691-6141A0B4C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D5AF1A-CFDC-B71B-C217-7CECA7779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Versuch des § 223 I StGB = regelmäßig taugliches, jedoch kein denknotwendiges Mittel zur Verwirklichung des § 113 I StGB dar,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Annahme von Tateinheit würde klargestellt, dass ein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Körperverletzungsvorsatz vorhanden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war, der bei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113 I StGB gerade nicht verlangt wird.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Unrecht eines nach § 224 StGB qualifizierten Verletzungsversuchs auch in § 113 I StGB nicht hinlänglich erfasst wird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Hier daher insoweit Tateinheit, § 52 I StGB, naheliegend.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567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5630C-EB35-F3C0-D408-26968C3F3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E51F57-507C-8791-5496-71173C872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Vierter Tatkomplex: Strafverfahren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Strafbarkeit des F wegen versuchter Strafvereitelung anlässlich seiner Vernehmung; §§ 258 I, IV, 22, 23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F bei seiner polizeilichen Vernehmung bekundete, A sei zur Tatzeit des Raubes bei ihm gewesen.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Vorprüfung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verurteilt, Vereitelungserfolg damit nicht eingetreten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Versuch ist strafbar gem. der §§ 258 IV, 23 I i.V.m. § 12 II StGB.</a:t>
            </a:r>
          </a:p>
        </p:txBody>
      </p:sp>
    </p:spTree>
    <p:extLst>
      <p:ext uri="{BB962C8B-B14F-4D97-AF65-F5344CB8AC3E}">
        <p14:creationId xmlns:p14="http://schemas.microsoft.com/office/powerpoint/2010/main" val="20175745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080D8-C815-72AB-7B5D-9F0D6EF6F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6ABDEB-33C6-6D4E-863E-699DE5C01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Tatentschluss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 wollte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Verurteilung der A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deren Raubtat ihm bekannt war, durch seine Angaben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absichtlich verhindern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Reicht für Tatentschluss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Unmittelbares Ansetzen: +,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F die Aussage tätigte,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Rechtswidrigkeit und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258 I, IV, 22, 23 I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.: § 258 V StGB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könnte kurz erwogen werden</a:t>
            </a:r>
          </a:p>
        </p:txBody>
      </p:sp>
    </p:spTree>
    <p:extLst>
      <p:ext uri="{BB962C8B-B14F-4D97-AF65-F5344CB8AC3E}">
        <p14:creationId xmlns:p14="http://schemas.microsoft.com/office/powerpoint/2010/main" val="4062141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5F570-8C33-0996-80F7-4F262D367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88AF45-45EC-DB91-A1C1-75A164496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Allerdings: falsche Geschichte des F diente nicht der Verdeckung der Wahrheit über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sein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Verhalten, denn er hatte ja zugleich wahrheitsgemäß die Anwesenheit der A bis zum 7. Juni bekundet.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153 StGB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sollte in diesem Kontext allenfalls kurz angesprochen werden: Polizei ist eindeutig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weder Gericht noch sonstige zur eidlichen Vernehmung zuständige Stelle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Strafbarkeit des F wegen versuchter Strafvereitelung mittels seines Briefes; §§ 258 I, IV, 22, 23 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F durch Brief an das Gericht seine zuvor getätigte Aussage bestätigte </a:t>
            </a:r>
          </a:p>
        </p:txBody>
      </p:sp>
    </p:spTree>
    <p:extLst>
      <p:ext uri="{BB962C8B-B14F-4D97-AF65-F5344CB8AC3E}">
        <p14:creationId xmlns:p14="http://schemas.microsoft.com/office/powerpoint/2010/main" val="321931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C8646-0F99-30A5-D1A0-7209E4A39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D6421E-11F2-30CD-753C-6E508FE79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Gewahrsam ohne Willen des B aufgehoben = Gewahrsamsbruch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Begründung neuen eigenen Gewahrsams?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nimmt 250 € aus der Kasse, steckt sie in ihre Jacke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Jacke = körpereigene Sphäre, also nach sozialen Anschauungen Gewahrsamsenklave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Begründung neuen Gewahrsams daher auch +</a:t>
            </a:r>
          </a:p>
        </p:txBody>
      </p:sp>
    </p:spTree>
    <p:extLst>
      <p:ext uri="{BB962C8B-B14F-4D97-AF65-F5344CB8AC3E}">
        <p14:creationId xmlns:p14="http://schemas.microsoft.com/office/powerpoint/2010/main" val="12931933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24475-D389-2C14-5CF6-1B361E82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D11C1F-3D85-3FD4-9BFB-162DE362C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durch den Brief wollte F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Verurteilung der A verhindern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Tatentschluss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setzte durch das Abschicken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bereits zu dieser Vereitelung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handelte rechtswidrig und schuldhaft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§§ 258 I, IV, 22, 23 I StGB +</a:t>
            </a:r>
          </a:p>
        </p:txBody>
      </p:sp>
    </p:spTree>
    <p:extLst>
      <p:ext uri="{BB962C8B-B14F-4D97-AF65-F5344CB8AC3E}">
        <p14:creationId xmlns:p14="http://schemas.microsoft.com/office/powerpoint/2010/main" val="39915442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FD82B-273B-678F-2AD7-DD3155FF4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9EC41F-78C7-87B0-03BF-99DE88FEC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Strafbarkeit des F wegen uneidlicher Falschaussage, </a:t>
            </a:r>
            <a:b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153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er einen Brief mit wahrheitswidrigem Inhalt verfasste und an das erkennende Gericht sandte, der seinem Willen entsprechend in der Hauptverhandlung zu Beweiszwecken verlesen wurde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 = als benannter Zeuge an sich tauglicher Täter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Gericht = zuständige Stelle im Sinne des § 153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Schriftstück ≠ Aussage im Sinne des § 153 StGB! </a:t>
            </a: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2760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4AEBE-491A-5E44-9868-7C5C263A3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ACD15A-A450-BC4C-4184-A16C4F795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153 StGB daher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Strafbarkeit des F wegen falscher Versicherung an Eides Statt, § 156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dieselbe Handlung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Brief ist zwar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 Versicherung an Eides Statt abgefasst,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Brief müsste jedoch auch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gegenüber einer zur Abnahme einer Versicherung an Eides statt zuständen Behörde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die nach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11 I Nr. 7 auch ein Gericht sein kann, abgegeben worden sein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Gericht muss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in der speziellen Verfahrensart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eine Versicherung an Eides statt entgegennehmen können!</a:t>
            </a:r>
          </a:p>
        </p:txBody>
      </p:sp>
    </p:spTree>
    <p:extLst>
      <p:ext uri="{BB962C8B-B14F-4D97-AF65-F5344CB8AC3E}">
        <p14:creationId xmlns:p14="http://schemas.microsoft.com/office/powerpoint/2010/main" val="14017393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3B29F-0DDE-2A9B-CDD0-859D28CEA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C4CD11-7E9C-CCA3-3EA9-94367D99B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-, Informationen des F sind Umstände, für die der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Strengbeweis zu führen ist!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eidesstattliche Versicherung von Zeugen ist insoweit im Strafverfahren nicht vorgesehen und sie wäre daher unzulässig.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156 StGB daher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E. Strafbarkeit der A wegen Anstiftung zur versuchten Strafvereitelung, §§ 258 I, IV, 22, 23 I, 26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 dem F eine Bitte zukommen ließ, in der Hauptverhandlung wahrheitswidrig für sie auszusagen und ihr ein Alibi für den 1. Juni zu verschaffen</a:t>
            </a:r>
          </a:p>
        </p:txBody>
      </p:sp>
    </p:spTree>
    <p:extLst>
      <p:ext uri="{BB962C8B-B14F-4D97-AF65-F5344CB8AC3E}">
        <p14:creationId xmlns:p14="http://schemas.microsoft.com/office/powerpoint/2010/main" val="1363055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5B9B6-07A6-CE41-13DC-C04426242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7DDCDF-266F-11D1-0335-3DCD83BF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hat in F den Tatentschluss zur Strafvereitelung hervorgerufen.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Ihre Bitte ist jedoch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primär darauf gerichtet, ihre eigene Bestrafung zu vereiteln, § 258 V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 bleibt sie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straflos, auch als Teilnehmer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Anstiftung zur versuchten Strafvereitelung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F. Strafbarkeit der A wegen versuchter Anstiftung zur uneidlichen Falschaussage,  §§ 159, 153, 30 I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dieselbe Handlung</a:t>
            </a:r>
          </a:p>
        </p:txBody>
      </p:sp>
    </p:spTree>
    <p:extLst>
      <p:ext uri="{BB962C8B-B14F-4D97-AF65-F5344CB8AC3E}">
        <p14:creationId xmlns:p14="http://schemas.microsoft.com/office/powerpoint/2010/main" val="30972347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9690C-822A-4FCF-298D-2CDF5C01D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8502C8-2784-701F-A989-C8FEB7F21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Anstiftung nicht vollendet: F sagte nicht im Sinne des § 153 StGB aus, sondern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übersandte dazu untauglichen Brief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versuchte Anstiftung = gem. § 159 i.V.m. § 30 I 1 StGB strafbar.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Tatentschluss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wollte F durch ihre Bitte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veranlassen, ihr durch Falschaussage ein falsches Alibi zu geben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darauf gerichtet, ihn so zu einer bewusst falschen Aussage zu bestimmen</a:t>
            </a:r>
          </a:p>
        </p:txBody>
      </p:sp>
    </p:spTree>
    <p:extLst>
      <p:ext uri="{BB962C8B-B14F-4D97-AF65-F5344CB8AC3E}">
        <p14:creationId xmlns:p14="http://schemas.microsoft.com/office/powerpoint/2010/main" val="16198996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C6285-C03F-BF45-F8DE-5EC687D4E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C5BED6-E05F-00F5-854D-C360348F5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davon abweichende Verhalten des F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führte nicht zu einer Verringerung der objektiv (abstrakten) Gefährlichkeit des Anstiftungsversuchs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Tauglicher Tatentschluss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Unmittelbares Ansetzen: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hatte den F bereits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gebeten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für sie auszusagen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§ 157 StGB ist auf Anstifter nicht anzuwenden.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§§ 159, 153, 30 I 1 StGB +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2776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CA0A-B137-FAA8-BCDB-C8A719479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4D887C-D088-D6FA-7810-716308CA5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145d II Nr. 1, 164 I StGB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durch A im Hinblick auf ihren Vortrag, die Tat müsse eine ihr ähnliche Person begangen haben, lediglich kurz ansprechen.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A lenkte den Verdacht dadurch auf keine identifizierbare dritte Person und nahm daher eindeutig nur legitime Verteidigungsrechte wahr!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G. Konkurrenzen im 4. Tatkomplex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Äußerung des F in seiner polizeilichen Vernehmung und Brief an das Gericht = selbstständige Tathandlungen </a:t>
            </a:r>
          </a:p>
        </p:txBody>
      </p:sp>
    </p:spTree>
    <p:extLst>
      <p:ext uri="{BB962C8B-B14F-4D97-AF65-F5344CB8AC3E}">
        <p14:creationId xmlns:p14="http://schemas.microsoft.com/office/powerpoint/2010/main" val="3719017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1277D-C6F4-A019-93B1-EC01B4408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14CBA-7F79-1AD7-BCE1-7EABED57A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A: nur §§ 159, 153, 30 I 1 Var.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Gesamtergebnis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Taten aus den Tatkomplexen stehen jeweils in Tatmehrheit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(§ 53 StGB) zueinander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der hier vertretenen Lösung daher: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wegen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schweren Raubes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Tateinheit mit Freiheitsberaubung, wegen Widerstandes gegen Vollstreckungsbeamte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Tateinheit mit versuchter gefährlicher Körperverletzung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sowie alles 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Tatmehrheit zu versuchter Anstiftung zur uneidlichen Falschaussage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437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9F4F7-F490-5081-FB7D-CDFA8243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DA7341-D955-FF6E-BB88-CB2E7C4DE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versuchte Strafvereitelung in zwei Fällen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Frage 2: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Grundsätzlich: gem. § 24 GVG das Amtsgericht für Strafsachen zuständig,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Ausnahme: einer der unter Nr. 1 - 3 genannten Fälle einschlägig?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liegt § 250 I Nr. 1 StGB vor:  zu verhängende Freiheitsstrafe jedenfalls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unter drei Jahren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(Verbrechen)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Konsequenz: Es entscheidet nicht gemäß § 25 GVG der Strafrichter, sondern gemäß § 28 GVG das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Schöffengericht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192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DA546-FD27-A864-E539-B84224A31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052934-3E27-8A0F-D671-B51B36942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Qualifiziertes Nötigungsmittel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Gewalt gegen eine Person?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Gewalt = jede körperliche Kraftentfaltung, die sich beim Opfer körperlich auswirkt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leichten Schlag mit der flachen Hand auf den Hinterkopf?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erst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Vollendung der Wegnahme, sollte lediglich Fluchtverhinderung durch B unterbinden,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Finalzusammenhang insoweit -</a:t>
            </a:r>
          </a:p>
        </p:txBody>
      </p:sp>
    </p:spTree>
    <p:extLst>
      <p:ext uri="{BB962C8B-B14F-4D97-AF65-F5344CB8AC3E}">
        <p14:creationId xmlns:p14="http://schemas.microsoft.com/office/powerpoint/2010/main" val="16498287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93747-F6CE-1B62-0A00-3CC1BC9DF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C870AC-6CED-F212-190E-0CC73BE42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könnte sich etwas anderes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 § 24 I Nr. 2 GVG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ergeben - 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 erwartende Strafe über vier Jahren Freiheitsstrafe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man neben dem schweren Raub noch die weiteren Delikte beachtet, die A im Anschluss verübt hat: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gemäß § 46 StGB (ggf. i.V.m. den §§ 52 ff. StGB) zu bildende (Gesamt-)Freiheitsstrafe könnte diese Grenze durchaus überschreiten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widersetzte sich ihrer Festnahme in einer Art und Weise, die zu erheblicher Verletzung der körperlichen Integrität der Beamten geeignet war</a:t>
            </a:r>
          </a:p>
        </p:txBody>
      </p:sp>
    </p:spTree>
    <p:extLst>
      <p:ext uri="{BB962C8B-B14F-4D97-AF65-F5344CB8AC3E}">
        <p14:creationId xmlns:p14="http://schemas.microsoft.com/office/powerpoint/2010/main" val="24072323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10B2A-809B-277B-1210-98F02663C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5C1DDC-2476-48A9-993A-5D5ED8C90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nach ihrer Festnahme trachtete sie noch, eine Verurteilung durch die Einbeziehung eines Dritten zu verhindern, indem sie F zur Falschaussage anzustiften versuchte.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Gesamtschau dieser verübten Delikte: von einer Straferwartung auszugehen, die durchaus über vier Jahren Freiheitsstrafe liegen kann.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Daher:  nicht mehr das Schöffengericht, sondern die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Strafkammer des Landgerichts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gem. § 74 I GVG für A zuständig.</a:t>
            </a:r>
          </a:p>
        </p:txBody>
      </p:sp>
    </p:spTree>
    <p:extLst>
      <p:ext uri="{BB962C8B-B14F-4D97-AF65-F5344CB8AC3E}">
        <p14:creationId xmlns:p14="http://schemas.microsoft.com/office/powerpoint/2010/main" val="39343111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91AF-5D54-CF1D-5A4C-5D278CE65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C6E40B-1835-33EF-4D2B-3E76F1759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Kand. können auch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 den Vorstrafen der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die ebenfalls eine höhere Strafe erwarten lassen, argumentieren.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Straferwartung = Wertungsfrage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 auch Annahme einer Schöffengerichtszuständigkeit mit entsprechender Begründung gut vertretbar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nach Lösung des materiell-rechtlichen Teils können die Lösungen für die Zuständigkeit außerdem von einander abweichen.</a:t>
            </a:r>
          </a:p>
        </p:txBody>
      </p:sp>
    </p:spTree>
    <p:extLst>
      <p:ext uri="{BB962C8B-B14F-4D97-AF65-F5344CB8AC3E}">
        <p14:creationId xmlns:p14="http://schemas.microsoft.com/office/powerpoint/2010/main" val="3647260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E8A4E-BEED-457E-496C-365709685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D2A6AF-D7A5-D1DD-7D8A-DFF151AE0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Hinweis auf die mitgebrachte Pistole und damit verbundene Aussage, B solle „keine Zicken machen“ =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Drohung mit empfindlichem Übel?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Drohung = Inaussichtstellen eines Übels für Leib oder Leben des Opfers, dessen umgehende Verwirklichung im Falle der Weigerung vom Willen der Täterin abhängt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Hierbei: Gefahr für Leib oder Leben muss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deutlich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Aussicht gestellt werden</a:t>
            </a:r>
          </a:p>
        </p:txBody>
      </p:sp>
    </p:spTree>
    <p:extLst>
      <p:ext uri="{BB962C8B-B14F-4D97-AF65-F5344CB8AC3E}">
        <p14:creationId xmlns:p14="http://schemas.microsoft.com/office/powerpoint/2010/main" val="2799671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948F-CDF4-8177-C6FA-009D2CC21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56B1B3-A5B6-0B24-50D8-A66848EAA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A erklärte nicht ausdrücklich, inwiefern sie B verletzen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Kundgabe, eine Pistole dabei zu haben, und den Hinweis, dass bei Wohlverhalten nichts passieren werde = B musste vom Einsatz der Pistole ausgehen, sofern er Widerstand leistet,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Daher: erhebliche Gefahr für den Leib des B hinreichend deutlich angekündigt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Drohung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Finalzusammenhang: +,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Drohung ermöglichte Wegnahme </a:t>
            </a:r>
          </a:p>
        </p:txBody>
      </p:sp>
    </p:spTree>
    <p:extLst>
      <p:ext uri="{BB962C8B-B14F-4D97-AF65-F5344CB8AC3E}">
        <p14:creationId xmlns:p14="http://schemas.microsoft.com/office/powerpoint/2010/main" val="3778493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4E362-7241-818C-B69B-33707C146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FD4FF7-83D1-940C-A675-6C0D55092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Schwerer Raub (§ 250 I Nr. 1 a), II Nr. 1 StGB)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Mitnahme der Pistole sowie Hinweis auf deren Vorhandensein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geladene Pistole = Waffe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Waffe = Gegenstand, der als Angriffs- bzw. Verteidigungswerkzeug dazu bestimmt ist, erhebliche Verletzungen herbeizuführen.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250 I Nr. 1 a) StGB: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A war in der Lage, während des Tatgeschehens über die Pistole zu verfügen. </a:t>
            </a:r>
          </a:p>
        </p:txBody>
      </p:sp>
    </p:spTree>
    <p:extLst>
      <p:ext uri="{BB962C8B-B14F-4D97-AF65-F5344CB8AC3E}">
        <p14:creationId xmlns:p14="http://schemas.microsoft.com/office/powerpoint/2010/main" val="3614144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Uigh" typeface="Microsoft Uighur"/>
        <a:font script="Beng" typeface="Vrinda"/>
        <a:font script="Thai" typeface="Angsan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Times New Roman"/>
        <a:font script="Arab" typeface="Times New Roman"/>
        <a:font script="Hebr" typeface="Times New Roman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MoolBoran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ajorFont>
      <a:minorFont>
        <a:latin typeface="Calibri" panose="020F0502020204030204"/>
        <a:ea typeface=""/>
        <a:cs typeface=""/>
        <a:font script="Uigh" typeface="Microsoft Uighur"/>
        <a:font script="Beng" typeface="Vrinda"/>
        <a:font script="Thai" typeface="Cordi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Arial"/>
        <a:font script="Arab" typeface="Arial"/>
        <a:font script="Hebr" typeface="Arial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DaunPenh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 G E R M A N Y _ C L I E N T ! 1 2 8 0 6 8 0 7 . 1 < / d o c u m e n t i d >  
     < s e n d e r i d > T O E P E L F < / s e n d e r i d >  
     < s e n d e r e m a i l > F R I E D R I C H . T O E P E L @ D E N T O N S . C O M < / s e n d e r e m a i l >  
     < l a s t m o d i f i e d > 2 0 2 2 - 0 2 - 1 4 T 1 2 : 3 6 : 0 1 . 0 0 0 0 0 0 0 + 0 1 : 0 0 < / l a s t m o d i f i e d >  
     < d a t a b a s e > G E R M A N Y _ C L I E N T < / d a t a b a s e >  
 < / p r o p e r t i e s > 
</file>

<file path=customXml/itemProps1.xml><?xml version="1.0" encoding="utf-8"?>
<ds:datastoreItem xmlns:ds="http://schemas.openxmlformats.org/officeDocument/2006/customXml" ds:itemID="{BC98B4D9-8A36-4CE3-9578-53226D30CC91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4203</Words>
  <Application>Microsoft Office PowerPoint</Application>
  <PresentationFormat>Widescreen</PresentationFormat>
  <Paragraphs>418</Paragraphs>
  <Slides>62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Aptos</vt:lpstr>
      <vt:lpstr>Arial</vt:lpstr>
      <vt:lpstr>Calibri</vt:lpstr>
      <vt:lpstr>Calibri Light</vt:lpstr>
      <vt:lpstr>Office Theme</vt:lpstr>
      <vt:lpstr>Klausur S 1489 Strafrecht SS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Friedrich Toepel</cp:lastModifiedBy>
  <cp:revision>13</cp:revision>
  <cp:lastPrinted>1899-12-31T23:00:00Z</cp:lastPrinted>
  <dcterms:created xsi:type="dcterms:W3CDTF">1899-12-31T23:00:00Z</dcterms:created>
  <dcterms:modified xsi:type="dcterms:W3CDTF">2026-06-02T21:17:24Z</dcterms:modified>
</cp:coreProperties>
</file>