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6"/>
  </p:notesMasterIdLst>
  <p:sldIdLst>
    <p:sldId id="256" r:id="rId3"/>
    <p:sldId id="258" r:id="rId4"/>
    <p:sldId id="539" r:id="rId5"/>
    <p:sldId id="257" r:id="rId6"/>
    <p:sldId id="540" r:id="rId7"/>
    <p:sldId id="541" r:id="rId8"/>
    <p:sldId id="542" r:id="rId9"/>
    <p:sldId id="543" r:id="rId10"/>
    <p:sldId id="544" r:id="rId11"/>
    <p:sldId id="545" r:id="rId12"/>
    <p:sldId id="546" r:id="rId13"/>
    <p:sldId id="548" r:id="rId14"/>
    <p:sldId id="549" r:id="rId15"/>
    <p:sldId id="550" r:id="rId16"/>
    <p:sldId id="551" r:id="rId17"/>
    <p:sldId id="552" r:id="rId18"/>
    <p:sldId id="553" r:id="rId19"/>
    <p:sldId id="554" r:id="rId20"/>
    <p:sldId id="555" r:id="rId21"/>
    <p:sldId id="557" r:id="rId22"/>
    <p:sldId id="556" r:id="rId23"/>
    <p:sldId id="558" r:id="rId24"/>
    <p:sldId id="559" r:id="rId25"/>
    <p:sldId id="480" r:id="rId26"/>
    <p:sldId id="560" r:id="rId27"/>
    <p:sldId id="561" r:id="rId28"/>
    <p:sldId id="562" r:id="rId29"/>
    <p:sldId id="563" r:id="rId30"/>
    <p:sldId id="564" r:id="rId31"/>
    <p:sldId id="565" r:id="rId32"/>
    <p:sldId id="566" r:id="rId33"/>
    <p:sldId id="567" r:id="rId34"/>
    <p:sldId id="568" r:id="rId35"/>
    <p:sldId id="569" r:id="rId36"/>
    <p:sldId id="570" r:id="rId37"/>
    <p:sldId id="571" r:id="rId38"/>
    <p:sldId id="572" r:id="rId39"/>
    <p:sldId id="573" r:id="rId40"/>
    <p:sldId id="575" r:id="rId41"/>
    <p:sldId id="574" r:id="rId42"/>
    <p:sldId id="576" r:id="rId43"/>
    <p:sldId id="577" r:id="rId44"/>
    <p:sldId id="578" r:id="rId45"/>
    <p:sldId id="579" r:id="rId46"/>
    <p:sldId id="580" r:id="rId47"/>
    <p:sldId id="582" r:id="rId48"/>
    <p:sldId id="581" r:id="rId49"/>
    <p:sldId id="583" r:id="rId50"/>
    <p:sldId id="584" r:id="rId51"/>
    <p:sldId id="585" r:id="rId52"/>
    <p:sldId id="586" r:id="rId53"/>
    <p:sldId id="587" r:id="rId54"/>
    <p:sldId id="588" r:id="rId55"/>
    <p:sldId id="589" r:id="rId56"/>
    <p:sldId id="590" r:id="rId57"/>
    <p:sldId id="591" r:id="rId58"/>
    <p:sldId id="592" r:id="rId59"/>
    <p:sldId id="593" r:id="rId60"/>
    <p:sldId id="594" r:id="rId61"/>
    <p:sldId id="595" r:id="rId62"/>
    <p:sldId id="596" r:id="rId63"/>
    <p:sldId id="597" r:id="rId64"/>
    <p:sldId id="598" r:id="rId65"/>
    <p:sldId id="599" r:id="rId66"/>
    <p:sldId id="600" r:id="rId67"/>
    <p:sldId id="601" r:id="rId68"/>
    <p:sldId id="602" r:id="rId69"/>
    <p:sldId id="603" r:id="rId70"/>
    <p:sldId id="604" r:id="rId71"/>
    <p:sldId id="605" r:id="rId72"/>
    <p:sldId id="606" r:id="rId73"/>
    <p:sldId id="608" r:id="rId74"/>
    <p:sldId id="607" r:id="rId7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022D8-E5F2-4DB0-BDC3-28BB6BAD1F24}" v="105" dt="2024-06-11T20:13:26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33" autoAdjust="0"/>
  </p:normalViewPr>
  <p:slideViewPr>
    <p:cSldViewPr snapToGrid="0">
      <p:cViewPr varScale="1">
        <p:scale>
          <a:sx n="66" d="100"/>
          <a:sy n="66" d="100"/>
        </p:scale>
        <p:origin x="6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1.xml" Id="rId13" /><Relationship Type="http://schemas.openxmlformats.org/officeDocument/2006/relationships/slide" Target="slides/slide16.xml" Id="rId18" /><Relationship Type="http://schemas.openxmlformats.org/officeDocument/2006/relationships/slide" Target="slides/slide24.xml" Id="rId26" /><Relationship Type="http://schemas.openxmlformats.org/officeDocument/2006/relationships/slide" Target="slides/slide37.xml" Id="rId39" /><Relationship Type="http://schemas.openxmlformats.org/officeDocument/2006/relationships/slide" Target="slides/slide19.xml" Id="rId21" /><Relationship Type="http://schemas.openxmlformats.org/officeDocument/2006/relationships/slide" Target="slides/slide32.xml" Id="rId34" /><Relationship Type="http://schemas.openxmlformats.org/officeDocument/2006/relationships/slide" Target="slides/slide40.xml" Id="rId42" /><Relationship Type="http://schemas.openxmlformats.org/officeDocument/2006/relationships/slide" Target="slides/slide45.xml" Id="rId47" /><Relationship Type="http://schemas.openxmlformats.org/officeDocument/2006/relationships/slide" Target="slides/slide48.xml" Id="rId50" /><Relationship Type="http://schemas.openxmlformats.org/officeDocument/2006/relationships/slide" Target="slides/slide53.xml" Id="rId55" /><Relationship Type="http://schemas.openxmlformats.org/officeDocument/2006/relationships/slide" Target="slides/slide61.xml" Id="rId63" /><Relationship Type="http://schemas.openxmlformats.org/officeDocument/2006/relationships/slide" Target="slides/slide66.xml" Id="rId68" /><Relationship Type="http://schemas.openxmlformats.org/officeDocument/2006/relationships/notesMaster" Target="notesMasters/notesMaster1.xml" Id="rId76" /><Relationship Type="http://schemas.openxmlformats.org/officeDocument/2006/relationships/slide" Target="slides/slide5.xml" Id="rId7" /><Relationship Type="http://schemas.openxmlformats.org/officeDocument/2006/relationships/slide" Target="slides/slide69.xml" Id="rId71" /><Relationship Type="http://schemas.openxmlformats.org/officeDocument/2006/relationships/slideMaster" Target="slideMasters/slideMaster1.xml" Id="rId2" /><Relationship Type="http://schemas.openxmlformats.org/officeDocument/2006/relationships/slide" Target="slides/slide14.xml" Id="rId16" /><Relationship Type="http://schemas.openxmlformats.org/officeDocument/2006/relationships/slide" Target="slides/slide27.xml" Id="rId29" /><Relationship Type="http://schemas.openxmlformats.org/officeDocument/2006/relationships/slide" Target="slides/slide9.xml" Id="rId11" /><Relationship Type="http://schemas.openxmlformats.org/officeDocument/2006/relationships/slide" Target="slides/slide22.xml" Id="rId24" /><Relationship Type="http://schemas.openxmlformats.org/officeDocument/2006/relationships/slide" Target="slides/slide30.xml" Id="rId32" /><Relationship Type="http://schemas.openxmlformats.org/officeDocument/2006/relationships/slide" Target="slides/slide35.xml" Id="rId37" /><Relationship Type="http://schemas.openxmlformats.org/officeDocument/2006/relationships/slide" Target="slides/slide38.xml" Id="rId40" /><Relationship Type="http://schemas.openxmlformats.org/officeDocument/2006/relationships/slide" Target="slides/slide43.xml" Id="rId45" /><Relationship Type="http://schemas.openxmlformats.org/officeDocument/2006/relationships/slide" Target="slides/slide51.xml" Id="rId53" /><Relationship Type="http://schemas.openxmlformats.org/officeDocument/2006/relationships/slide" Target="slides/slide56.xml" Id="rId58" /><Relationship Type="http://schemas.openxmlformats.org/officeDocument/2006/relationships/slide" Target="slides/slide64.xml" Id="rId66" /><Relationship Type="http://schemas.openxmlformats.org/officeDocument/2006/relationships/slide" Target="slides/slide72.xml" Id="rId74" /><Relationship Type="http://schemas.openxmlformats.org/officeDocument/2006/relationships/theme" Target="theme/theme1.xml" Id="rId79" /><Relationship Type="http://schemas.openxmlformats.org/officeDocument/2006/relationships/slide" Target="slides/slide3.xml" Id="rId5" /><Relationship Type="http://schemas.openxmlformats.org/officeDocument/2006/relationships/slide" Target="slides/slide59.xml" Id="rId61" /><Relationship Type="http://schemas.microsoft.com/office/2015/10/relationships/revisionInfo" Target="revisionInfo.xml" Id="rId82" /><Relationship Type="http://schemas.openxmlformats.org/officeDocument/2006/relationships/slide" Target="slides/slide8.xml" Id="rId10" /><Relationship Type="http://schemas.openxmlformats.org/officeDocument/2006/relationships/slide" Target="slides/slide17.xml" Id="rId19" /><Relationship Type="http://schemas.openxmlformats.org/officeDocument/2006/relationships/slide" Target="slides/slide29.xml" Id="rId31" /><Relationship Type="http://schemas.openxmlformats.org/officeDocument/2006/relationships/slide" Target="slides/slide42.xml" Id="rId44" /><Relationship Type="http://schemas.openxmlformats.org/officeDocument/2006/relationships/slide" Target="slides/slide50.xml" Id="rId52" /><Relationship Type="http://schemas.openxmlformats.org/officeDocument/2006/relationships/slide" Target="slides/slide58.xml" Id="rId60" /><Relationship Type="http://schemas.openxmlformats.org/officeDocument/2006/relationships/slide" Target="slides/slide63.xml" Id="rId65" /><Relationship Type="http://schemas.openxmlformats.org/officeDocument/2006/relationships/slide" Target="slides/slide71.xml" Id="rId73" /><Relationship Type="http://schemas.openxmlformats.org/officeDocument/2006/relationships/viewProps" Target="viewProps.xml" Id="rId78" /><Relationship Type="http://schemas.microsoft.com/office/2016/11/relationships/changesInfo" Target="changesInfos/changesInfo1.xml" Id="rId81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slide" Target="slides/slide12.xml" Id="rId14" /><Relationship Type="http://schemas.openxmlformats.org/officeDocument/2006/relationships/slide" Target="slides/slide20.xml" Id="rId22" /><Relationship Type="http://schemas.openxmlformats.org/officeDocument/2006/relationships/slide" Target="slides/slide25.xml" Id="rId27" /><Relationship Type="http://schemas.openxmlformats.org/officeDocument/2006/relationships/slide" Target="slides/slide28.xml" Id="rId30" /><Relationship Type="http://schemas.openxmlformats.org/officeDocument/2006/relationships/slide" Target="slides/slide33.xml" Id="rId35" /><Relationship Type="http://schemas.openxmlformats.org/officeDocument/2006/relationships/slide" Target="slides/slide41.xml" Id="rId43" /><Relationship Type="http://schemas.openxmlformats.org/officeDocument/2006/relationships/slide" Target="slides/slide46.xml" Id="rId48" /><Relationship Type="http://schemas.openxmlformats.org/officeDocument/2006/relationships/slide" Target="slides/slide54.xml" Id="rId56" /><Relationship Type="http://schemas.openxmlformats.org/officeDocument/2006/relationships/slide" Target="slides/slide62.xml" Id="rId64" /><Relationship Type="http://schemas.openxmlformats.org/officeDocument/2006/relationships/slide" Target="slides/slide67.xml" Id="rId69" /><Relationship Type="http://schemas.openxmlformats.org/officeDocument/2006/relationships/presProps" Target="presProps.xml" Id="rId77" /><Relationship Type="http://schemas.openxmlformats.org/officeDocument/2006/relationships/slide" Target="slides/slide6.xml" Id="rId8" /><Relationship Type="http://schemas.openxmlformats.org/officeDocument/2006/relationships/slide" Target="slides/slide49.xml" Id="rId51" /><Relationship Type="http://schemas.openxmlformats.org/officeDocument/2006/relationships/slide" Target="slides/slide70.xml" Id="rId72" /><Relationship Type="http://schemas.openxmlformats.org/officeDocument/2006/relationships/tableStyles" Target="tableStyles.xml" Id="rId80" /><Relationship Type="http://schemas.openxmlformats.org/officeDocument/2006/relationships/slide" Target="slides/slide1.xml" Id="rId3" /><Relationship Type="http://schemas.openxmlformats.org/officeDocument/2006/relationships/slide" Target="slides/slide10.xml" Id="rId12" /><Relationship Type="http://schemas.openxmlformats.org/officeDocument/2006/relationships/slide" Target="slides/slide15.xml" Id="rId17" /><Relationship Type="http://schemas.openxmlformats.org/officeDocument/2006/relationships/slide" Target="slides/slide23.xml" Id="rId25" /><Relationship Type="http://schemas.openxmlformats.org/officeDocument/2006/relationships/slide" Target="slides/slide31.xml" Id="rId33" /><Relationship Type="http://schemas.openxmlformats.org/officeDocument/2006/relationships/slide" Target="slides/slide36.xml" Id="rId38" /><Relationship Type="http://schemas.openxmlformats.org/officeDocument/2006/relationships/slide" Target="slides/slide44.xml" Id="rId46" /><Relationship Type="http://schemas.openxmlformats.org/officeDocument/2006/relationships/slide" Target="slides/slide57.xml" Id="rId59" /><Relationship Type="http://schemas.openxmlformats.org/officeDocument/2006/relationships/slide" Target="slides/slide65.xml" Id="rId67" /><Relationship Type="http://schemas.openxmlformats.org/officeDocument/2006/relationships/slide" Target="slides/slide18.xml" Id="rId20" /><Relationship Type="http://schemas.openxmlformats.org/officeDocument/2006/relationships/slide" Target="slides/slide39.xml" Id="rId41" /><Relationship Type="http://schemas.openxmlformats.org/officeDocument/2006/relationships/slide" Target="slides/slide52.xml" Id="rId54" /><Relationship Type="http://schemas.openxmlformats.org/officeDocument/2006/relationships/slide" Target="slides/slide60.xml" Id="rId62" /><Relationship Type="http://schemas.openxmlformats.org/officeDocument/2006/relationships/slide" Target="slides/slide68.xml" Id="rId70" /><Relationship Type="http://schemas.openxmlformats.org/officeDocument/2006/relationships/slide" Target="slides/slide73.xml" Id="rId75" /><Relationship Type="http://schemas.openxmlformats.org/officeDocument/2006/relationships/slide" Target="slides/slide4.xml" Id="rId6" /><Relationship Type="http://schemas.openxmlformats.org/officeDocument/2006/relationships/slide" Target="slides/slide13.xml" Id="rId15" /><Relationship Type="http://schemas.openxmlformats.org/officeDocument/2006/relationships/slide" Target="slides/slide21.xml" Id="rId23" /><Relationship Type="http://schemas.openxmlformats.org/officeDocument/2006/relationships/slide" Target="slides/slide26.xml" Id="rId28" /><Relationship Type="http://schemas.openxmlformats.org/officeDocument/2006/relationships/slide" Target="slides/slide34.xml" Id="rId36" /><Relationship Type="http://schemas.openxmlformats.org/officeDocument/2006/relationships/slide" Target="slides/slide47.xml" Id="rId49" /><Relationship Type="http://schemas.openxmlformats.org/officeDocument/2006/relationships/slide" Target="slides/slide55.xml" Id="rId57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epel, Friedrich" userId="5dc3ac7e-7acf-48f5-b2e3-64ccfa4b8754" providerId="ADAL" clId="{082022D8-E5F2-4DB0-BDC3-28BB6BAD1F24}"/>
    <pc:docChg chg="undo redo custSel addSld delSld modSld">
      <pc:chgData name="Toepel, Friedrich" userId="5dc3ac7e-7acf-48f5-b2e3-64ccfa4b8754" providerId="ADAL" clId="{082022D8-E5F2-4DB0-BDC3-28BB6BAD1F24}" dt="2024-06-11T20:13:26.837" v="1065" actId="6549"/>
      <pc:docMkLst>
        <pc:docMk/>
      </pc:docMkLst>
      <pc:sldChg chg="modSp mod">
        <pc:chgData name="Toepel, Friedrich" userId="5dc3ac7e-7acf-48f5-b2e3-64ccfa4b8754" providerId="ADAL" clId="{082022D8-E5F2-4DB0-BDC3-28BB6BAD1F24}" dt="2024-06-10T22:27:56.753" v="0" actId="20577"/>
        <pc:sldMkLst>
          <pc:docMk/>
          <pc:sldMk cId="3116851891" sldId="256"/>
        </pc:sldMkLst>
        <pc:spChg chg="mod">
          <ac:chgData name="Toepel, Friedrich" userId="5dc3ac7e-7acf-48f5-b2e3-64ccfa4b8754" providerId="ADAL" clId="{082022D8-E5F2-4DB0-BDC3-28BB6BAD1F24}" dt="2024-06-10T22:27:56.753" v="0" actId="20577"/>
          <ac:spMkLst>
            <pc:docMk/>
            <pc:sldMk cId="3116851891" sldId="256"/>
            <ac:spMk id="2" creationId="{00000000-0000-0000-0000-000000000000}"/>
          </ac:spMkLst>
        </pc:spChg>
      </pc:sldChg>
      <pc:sldChg chg="modSp modAnim">
        <pc:chgData name="Toepel, Friedrich" userId="5dc3ac7e-7acf-48f5-b2e3-64ccfa4b8754" providerId="ADAL" clId="{082022D8-E5F2-4DB0-BDC3-28BB6BAD1F24}" dt="2024-06-10T22:32:52.632" v="37" actId="6549"/>
        <pc:sldMkLst>
          <pc:docMk/>
          <pc:sldMk cId="2322120680" sldId="257"/>
        </pc:sldMkLst>
        <pc:spChg chg="mod">
          <ac:chgData name="Toepel, Friedrich" userId="5dc3ac7e-7acf-48f5-b2e3-64ccfa4b8754" providerId="ADAL" clId="{082022D8-E5F2-4DB0-BDC3-28BB6BAD1F24}" dt="2024-06-10T22:32:52.632" v="37" actId="6549"/>
          <ac:spMkLst>
            <pc:docMk/>
            <pc:sldMk cId="2322120680" sldId="257"/>
            <ac:spMk id="3" creationId="{00000000-0000-0000-0000-000000000000}"/>
          </ac:spMkLst>
        </pc:spChg>
      </pc:sldChg>
      <pc:sldChg chg="modSp mod">
        <pc:chgData name="Toepel, Friedrich" userId="5dc3ac7e-7acf-48f5-b2e3-64ccfa4b8754" providerId="ADAL" clId="{082022D8-E5F2-4DB0-BDC3-28BB6BAD1F24}" dt="2024-06-10T22:30:15.959" v="22" actId="20577"/>
        <pc:sldMkLst>
          <pc:docMk/>
          <pc:sldMk cId="925412016" sldId="258"/>
        </pc:sldMkLst>
        <pc:graphicFrameChg chg="modGraphic">
          <ac:chgData name="Toepel, Friedrich" userId="5dc3ac7e-7acf-48f5-b2e3-64ccfa4b8754" providerId="ADAL" clId="{082022D8-E5F2-4DB0-BDC3-28BB6BAD1F24}" dt="2024-06-10T22:30:15.959" v="22" actId="20577"/>
          <ac:graphicFrameMkLst>
            <pc:docMk/>
            <pc:sldMk cId="925412016" sldId="258"/>
            <ac:graphicFrameMk id="3" creationId="{B722BFB6-5C42-4F9D-8CC7-4746F6385AAA}"/>
          </ac:graphicFrameMkLst>
        </pc:graphicFrameChg>
      </pc:sldChg>
      <pc:sldChg chg="modSp mod modAnim">
        <pc:chgData name="Toepel, Friedrich" userId="5dc3ac7e-7acf-48f5-b2e3-64ccfa4b8754" providerId="ADAL" clId="{082022D8-E5F2-4DB0-BDC3-28BB6BAD1F24}" dt="2024-06-11T20:13:26.837" v="1065" actId="6549"/>
        <pc:sldMkLst>
          <pc:docMk/>
          <pc:sldMk cId="3222698950" sldId="259"/>
        </pc:sldMkLst>
        <pc:spChg chg="mod">
          <ac:chgData name="Toepel, Friedrich" userId="5dc3ac7e-7acf-48f5-b2e3-64ccfa4b8754" providerId="ADAL" clId="{082022D8-E5F2-4DB0-BDC3-28BB6BAD1F24}" dt="2024-06-11T20:13:26.837" v="1065" actId="6549"/>
          <ac:spMkLst>
            <pc:docMk/>
            <pc:sldMk cId="3222698950" sldId="259"/>
            <ac:spMk id="3" creationId="{00000000-0000-0000-0000-000000000000}"/>
          </ac:spMkLst>
        </pc:spChg>
      </pc:sldChg>
      <pc:sldChg chg="del">
        <pc:chgData name="Toepel, Friedrich" userId="5dc3ac7e-7acf-48f5-b2e3-64ccfa4b8754" providerId="ADAL" clId="{082022D8-E5F2-4DB0-BDC3-28BB6BAD1F24}" dt="2024-06-11T20:12:36.445" v="1029" actId="47"/>
        <pc:sldMkLst>
          <pc:docMk/>
          <pc:sldMk cId="3715835345" sldId="260"/>
        </pc:sldMkLst>
      </pc:sldChg>
      <pc:sldChg chg="del">
        <pc:chgData name="Toepel, Friedrich" userId="5dc3ac7e-7acf-48f5-b2e3-64ccfa4b8754" providerId="ADAL" clId="{082022D8-E5F2-4DB0-BDC3-28BB6BAD1F24}" dt="2024-06-11T20:12:47.834" v="1046" actId="47"/>
        <pc:sldMkLst>
          <pc:docMk/>
          <pc:sldMk cId="1585994604" sldId="261"/>
        </pc:sldMkLst>
      </pc:sldChg>
      <pc:sldChg chg="del">
        <pc:chgData name="Toepel, Friedrich" userId="5dc3ac7e-7acf-48f5-b2e3-64ccfa4b8754" providerId="ADAL" clId="{082022D8-E5F2-4DB0-BDC3-28BB6BAD1F24}" dt="2024-06-11T20:12:46.977" v="1042" actId="47"/>
        <pc:sldMkLst>
          <pc:docMk/>
          <pc:sldMk cId="2861910982" sldId="262"/>
        </pc:sldMkLst>
      </pc:sldChg>
      <pc:sldChg chg="del">
        <pc:chgData name="Toepel, Friedrich" userId="5dc3ac7e-7acf-48f5-b2e3-64ccfa4b8754" providerId="ADAL" clId="{082022D8-E5F2-4DB0-BDC3-28BB6BAD1F24}" dt="2024-06-11T20:12:35.170" v="1025" actId="47"/>
        <pc:sldMkLst>
          <pc:docMk/>
          <pc:sldMk cId="2676972237" sldId="332"/>
        </pc:sldMkLst>
      </pc:sldChg>
      <pc:sldChg chg="del">
        <pc:chgData name="Toepel, Friedrich" userId="5dc3ac7e-7acf-48f5-b2e3-64ccfa4b8754" providerId="ADAL" clId="{082022D8-E5F2-4DB0-BDC3-28BB6BAD1F24}" dt="2024-06-11T20:12:35.803" v="1026" actId="47"/>
        <pc:sldMkLst>
          <pc:docMk/>
          <pc:sldMk cId="16643455" sldId="333"/>
        </pc:sldMkLst>
      </pc:sldChg>
      <pc:sldChg chg="del">
        <pc:chgData name="Toepel, Friedrich" userId="5dc3ac7e-7acf-48f5-b2e3-64ccfa4b8754" providerId="ADAL" clId="{082022D8-E5F2-4DB0-BDC3-28BB6BAD1F24}" dt="2024-06-11T20:12:36.038" v="1027" actId="47"/>
        <pc:sldMkLst>
          <pc:docMk/>
          <pc:sldMk cId="2546893482" sldId="334"/>
        </pc:sldMkLst>
      </pc:sldChg>
      <pc:sldChg chg="del">
        <pc:chgData name="Toepel, Friedrich" userId="5dc3ac7e-7acf-48f5-b2e3-64ccfa4b8754" providerId="ADAL" clId="{082022D8-E5F2-4DB0-BDC3-28BB6BAD1F24}" dt="2024-06-11T20:12:36.248" v="1028" actId="47"/>
        <pc:sldMkLst>
          <pc:docMk/>
          <pc:sldMk cId="2004413583" sldId="335"/>
        </pc:sldMkLst>
      </pc:sldChg>
      <pc:sldChg chg="del">
        <pc:chgData name="Toepel, Friedrich" userId="5dc3ac7e-7acf-48f5-b2e3-64ccfa4b8754" providerId="ADAL" clId="{082022D8-E5F2-4DB0-BDC3-28BB6BAD1F24}" dt="2024-06-11T20:12:36.647" v="1030" actId="47"/>
        <pc:sldMkLst>
          <pc:docMk/>
          <pc:sldMk cId="233261231" sldId="336"/>
        </pc:sldMkLst>
      </pc:sldChg>
      <pc:sldChg chg="del">
        <pc:chgData name="Toepel, Friedrich" userId="5dc3ac7e-7acf-48f5-b2e3-64ccfa4b8754" providerId="ADAL" clId="{082022D8-E5F2-4DB0-BDC3-28BB6BAD1F24}" dt="2024-06-11T20:12:36.826" v="1031" actId="47"/>
        <pc:sldMkLst>
          <pc:docMk/>
          <pc:sldMk cId="1158307014" sldId="337"/>
        </pc:sldMkLst>
      </pc:sldChg>
      <pc:sldChg chg="del">
        <pc:chgData name="Toepel, Friedrich" userId="5dc3ac7e-7acf-48f5-b2e3-64ccfa4b8754" providerId="ADAL" clId="{082022D8-E5F2-4DB0-BDC3-28BB6BAD1F24}" dt="2024-06-11T20:12:37.020" v="1032" actId="47"/>
        <pc:sldMkLst>
          <pc:docMk/>
          <pc:sldMk cId="3733964213" sldId="338"/>
        </pc:sldMkLst>
      </pc:sldChg>
      <pc:sldChg chg="del">
        <pc:chgData name="Toepel, Friedrich" userId="5dc3ac7e-7acf-48f5-b2e3-64ccfa4b8754" providerId="ADAL" clId="{082022D8-E5F2-4DB0-BDC3-28BB6BAD1F24}" dt="2024-06-11T20:12:42.188" v="1033" actId="47"/>
        <pc:sldMkLst>
          <pc:docMk/>
          <pc:sldMk cId="489532288" sldId="339"/>
        </pc:sldMkLst>
      </pc:sldChg>
      <pc:sldChg chg="del">
        <pc:chgData name="Toepel, Friedrich" userId="5dc3ac7e-7acf-48f5-b2e3-64ccfa4b8754" providerId="ADAL" clId="{082022D8-E5F2-4DB0-BDC3-28BB6BAD1F24}" dt="2024-06-11T20:12:42.510" v="1034" actId="47"/>
        <pc:sldMkLst>
          <pc:docMk/>
          <pc:sldMk cId="3680846112" sldId="340"/>
        </pc:sldMkLst>
      </pc:sldChg>
      <pc:sldChg chg="del">
        <pc:chgData name="Toepel, Friedrich" userId="5dc3ac7e-7acf-48f5-b2e3-64ccfa4b8754" providerId="ADAL" clId="{082022D8-E5F2-4DB0-BDC3-28BB6BAD1F24}" dt="2024-06-11T20:12:44.692" v="1035" actId="47"/>
        <pc:sldMkLst>
          <pc:docMk/>
          <pc:sldMk cId="2424309498" sldId="341"/>
        </pc:sldMkLst>
      </pc:sldChg>
      <pc:sldChg chg="del">
        <pc:chgData name="Toepel, Friedrich" userId="5dc3ac7e-7acf-48f5-b2e3-64ccfa4b8754" providerId="ADAL" clId="{082022D8-E5F2-4DB0-BDC3-28BB6BAD1F24}" dt="2024-06-11T20:12:44.941" v="1036" actId="47"/>
        <pc:sldMkLst>
          <pc:docMk/>
          <pc:sldMk cId="3568833207" sldId="342"/>
        </pc:sldMkLst>
      </pc:sldChg>
      <pc:sldChg chg="del">
        <pc:chgData name="Toepel, Friedrich" userId="5dc3ac7e-7acf-48f5-b2e3-64ccfa4b8754" providerId="ADAL" clId="{082022D8-E5F2-4DB0-BDC3-28BB6BAD1F24}" dt="2024-06-11T20:12:45.213" v="1037" actId="47"/>
        <pc:sldMkLst>
          <pc:docMk/>
          <pc:sldMk cId="3508337970" sldId="343"/>
        </pc:sldMkLst>
      </pc:sldChg>
      <pc:sldChg chg="del">
        <pc:chgData name="Toepel, Friedrich" userId="5dc3ac7e-7acf-48f5-b2e3-64ccfa4b8754" providerId="ADAL" clId="{082022D8-E5F2-4DB0-BDC3-28BB6BAD1F24}" dt="2024-06-11T20:12:45.450" v="1038" actId="47"/>
        <pc:sldMkLst>
          <pc:docMk/>
          <pc:sldMk cId="3660733936" sldId="344"/>
        </pc:sldMkLst>
      </pc:sldChg>
      <pc:sldChg chg="del">
        <pc:chgData name="Toepel, Friedrich" userId="5dc3ac7e-7acf-48f5-b2e3-64ccfa4b8754" providerId="ADAL" clId="{082022D8-E5F2-4DB0-BDC3-28BB6BAD1F24}" dt="2024-06-11T20:12:45.676" v="1039" actId="47"/>
        <pc:sldMkLst>
          <pc:docMk/>
          <pc:sldMk cId="2540111319" sldId="345"/>
        </pc:sldMkLst>
      </pc:sldChg>
      <pc:sldChg chg="del">
        <pc:chgData name="Toepel, Friedrich" userId="5dc3ac7e-7acf-48f5-b2e3-64ccfa4b8754" providerId="ADAL" clId="{082022D8-E5F2-4DB0-BDC3-28BB6BAD1F24}" dt="2024-06-11T20:12:46.550" v="1040" actId="47"/>
        <pc:sldMkLst>
          <pc:docMk/>
          <pc:sldMk cId="3099942852" sldId="346"/>
        </pc:sldMkLst>
      </pc:sldChg>
      <pc:sldChg chg="del">
        <pc:chgData name="Toepel, Friedrich" userId="5dc3ac7e-7acf-48f5-b2e3-64ccfa4b8754" providerId="ADAL" clId="{082022D8-E5F2-4DB0-BDC3-28BB6BAD1F24}" dt="2024-06-11T20:12:46.762" v="1041" actId="47"/>
        <pc:sldMkLst>
          <pc:docMk/>
          <pc:sldMk cId="3439962794" sldId="347"/>
        </pc:sldMkLst>
      </pc:sldChg>
      <pc:sldChg chg="del">
        <pc:chgData name="Toepel, Friedrich" userId="5dc3ac7e-7acf-48f5-b2e3-64ccfa4b8754" providerId="ADAL" clId="{082022D8-E5F2-4DB0-BDC3-28BB6BAD1F24}" dt="2024-06-11T20:12:47.202" v="1043" actId="47"/>
        <pc:sldMkLst>
          <pc:docMk/>
          <pc:sldMk cId="950100736" sldId="348"/>
        </pc:sldMkLst>
      </pc:sldChg>
      <pc:sldChg chg="del">
        <pc:chgData name="Toepel, Friedrich" userId="5dc3ac7e-7acf-48f5-b2e3-64ccfa4b8754" providerId="ADAL" clId="{082022D8-E5F2-4DB0-BDC3-28BB6BAD1F24}" dt="2024-06-11T20:12:47.413" v="1044" actId="47"/>
        <pc:sldMkLst>
          <pc:docMk/>
          <pc:sldMk cId="3506525172" sldId="349"/>
        </pc:sldMkLst>
      </pc:sldChg>
      <pc:sldChg chg="del">
        <pc:chgData name="Toepel, Friedrich" userId="5dc3ac7e-7acf-48f5-b2e3-64ccfa4b8754" providerId="ADAL" clId="{082022D8-E5F2-4DB0-BDC3-28BB6BAD1F24}" dt="2024-06-11T20:12:47.625" v="1045" actId="47"/>
        <pc:sldMkLst>
          <pc:docMk/>
          <pc:sldMk cId="2044967976" sldId="350"/>
        </pc:sldMkLst>
      </pc:sldChg>
      <pc:sldChg chg="del">
        <pc:chgData name="Toepel, Friedrich" userId="5dc3ac7e-7acf-48f5-b2e3-64ccfa4b8754" providerId="ADAL" clId="{082022D8-E5F2-4DB0-BDC3-28BB6BAD1F24}" dt="2024-06-11T20:12:48.036" v="1047" actId="47"/>
        <pc:sldMkLst>
          <pc:docMk/>
          <pc:sldMk cId="1548066969" sldId="351"/>
        </pc:sldMkLst>
      </pc:sldChg>
      <pc:sldChg chg="del">
        <pc:chgData name="Toepel, Friedrich" userId="5dc3ac7e-7acf-48f5-b2e3-64ccfa4b8754" providerId="ADAL" clId="{082022D8-E5F2-4DB0-BDC3-28BB6BAD1F24}" dt="2024-06-11T20:12:49.015" v="1048" actId="47"/>
        <pc:sldMkLst>
          <pc:docMk/>
          <pc:sldMk cId="430139418" sldId="352"/>
        </pc:sldMkLst>
      </pc:sldChg>
      <pc:sldChg chg="del">
        <pc:chgData name="Toepel, Friedrich" userId="5dc3ac7e-7acf-48f5-b2e3-64ccfa4b8754" providerId="ADAL" clId="{082022D8-E5F2-4DB0-BDC3-28BB6BAD1F24}" dt="2024-06-11T20:12:49.259" v="1049" actId="47"/>
        <pc:sldMkLst>
          <pc:docMk/>
          <pc:sldMk cId="2688508064" sldId="353"/>
        </pc:sldMkLst>
      </pc:sldChg>
      <pc:sldChg chg="del">
        <pc:chgData name="Toepel, Friedrich" userId="5dc3ac7e-7acf-48f5-b2e3-64ccfa4b8754" providerId="ADAL" clId="{082022D8-E5F2-4DB0-BDC3-28BB6BAD1F24}" dt="2024-06-11T20:12:49.486" v="1050" actId="47"/>
        <pc:sldMkLst>
          <pc:docMk/>
          <pc:sldMk cId="2885437012" sldId="354"/>
        </pc:sldMkLst>
      </pc:sldChg>
      <pc:sldChg chg="del">
        <pc:chgData name="Toepel, Friedrich" userId="5dc3ac7e-7acf-48f5-b2e3-64ccfa4b8754" providerId="ADAL" clId="{082022D8-E5F2-4DB0-BDC3-28BB6BAD1F24}" dt="2024-06-11T20:12:49.704" v="1051" actId="47"/>
        <pc:sldMkLst>
          <pc:docMk/>
          <pc:sldMk cId="1259082878" sldId="355"/>
        </pc:sldMkLst>
      </pc:sldChg>
      <pc:sldChg chg="del">
        <pc:chgData name="Toepel, Friedrich" userId="5dc3ac7e-7acf-48f5-b2e3-64ccfa4b8754" providerId="ADAL" clId="{082022D8-E5F2-4DB0-BDC3-28BB6BAD1F24}" dt="2024-06-11T20:12:49.915" v="1052" actId="47"/>
        <pc:sldMkLst>
          <pc:docMk/>
          <pc:sldMk cId="3122145076" sldId="356"/>
        </pc:sldMkLst>
      </pc:sldChg>
      <pc:sldChg chg="del">
        <pc:chgData name="Toepel, Friedrich" userId="5dc3ac7e-7acf-48f5-b2e3-64ccfa4b8754" providerId="ADAL" clId="{082022D8-E5F2-4DB0-BDC3-28BB6BAD1F24}" dt="2024-06-11T20:12:50.143" v="1053" actId="47"/>
        <pc:sldMkLst>
          <pc:docMk/>
          <pc:sldMk cId="2719132781" sldId="357"/>
        </pc:sldMkLst>
      </pc:sldChg>
      <pc:sldChg chg="del">
        <pc:chgData name="Toepel, Friedrich" userId="5dc3ac7e-7acf-48f5-b2e3-64ccfa4b8754" providerId="ADAL" clId="{082022D8-E5F2-4DB0-BDC3-28BB6BAD1F24}" dt="2024-06-11T20:12:50.350" v="1054" actId="47"/>
        <pc:sldMkLst>
          <pc:docMk/>
          <pc:sldMk cId="34949664" sldId="358"/>
        </pc:sldMkLst>
      </pc:sldChg>
      <pc:sldChg chg="del">
        <pc:chgData name="Toepel, Friedrich" userId="5dc3ac7e-7acf-48f5-b2e3-64ccfa4b8754" providerId="ADAL" clId="{082022D8-E5F2-4DB0-BDC3-28BB6BAD1F24}" dt="2024-06-11T20:12:50.766" v="1055" actId="47"/>
        <pc:sldMkLst>
          <pc:docMk/>
          <pc:sldMk cId="3735552317" sldId="359"/>
        </pc:sldMkLst>
      </pc:sldChg>
      <pc:sldChg chg="del">
        <pc:chgData name="Toepel, Friedrich" userId="5dc3ac7e-7acf-48f5-b2e3-64ccfa4b8754" providerId="ADAL" clId="{082022D8-E5F2-4DB0-BDC3-28BB6BAD1F24}" dt="2024-06-11T20:12:51" v="1056" actId="47"/>
        <pc:sldMkLst>
          <pc:docMk/>
          <pc:sldMk cId="4221648795" sldId="360"/>
        </pc:sldMkLst>
      </pc:sldChg>
      <pc:sldChg chg="del">
        <pc:chgData name="Toepel, Friedrich" userId="5dc3ac7e-7acf-48f5-b2e3-64ccfa4b8754" providerId="ADAL" clId="{082022D8-E5F2-4DB0-BDC3-28BB6BAD1F24}" dt="2024-06-11T20:12:51.222" v="1057" actId="47"/>
        <pc:sldMkLst>
          <pc:docMk/>
          <pc:sldMk cId="1932336547" sldId="361"/>
        </pc:sldMkLst>
      </pc:sldChg>
      <pc:sldChg chg="del">
        <pc:chgData name="Toepel, Friedrich" userId="5dc3ac7e-7acf-48f5-b2e3-64ccfa4b8754" providerId="ADAL" clId="{082022D8-E5F2-4DB0-BDC3-28BB6BAD1F24}" dt="2024-06-11T20:12:51.427" v="1058" actId="47"/>
        <pc:sldMkLst>
          <pc:docMk/>
          <pc:sldMk cId="1202576246" sldId="362"/>
        </pc:sldMkLst>
      </pc:sldChg>
      <pc:sldChg chg="del">
        <pc:chgData name="Toepel, Friedrich" userId="5dc3ac7e-7acf-48f5-b2e3-64ccfa4b8754" providerId="ADAL" clId="{082022D8-E5F2-4DB0-BDC3-28BB6BAD1F24}" dt="2024-06-11T20:12:51.638" v="1059" actId="47"/>
        <pc:sldMkLst>
          <pc:docMk/>
          <pc:sldMk cId="1262215022" sldId="363"/>
        </pc:sldMkLst>
      </pc:sldChg>
      <pc:sldChg chg="del">
        <pc:chgData name="Toepel, Friedrich" userId="5dc3ac7e-7acf-48f5-b2e3-64ccfa4b8754" providerId="ADAL" clId="{082022D8-E5F2-4DB0-BDC3-28BB6BAD1F24}" dt="2024-06-11T20:12:51.837" v="1060" actId="47"/>
        <pc:sldMkLst>
          <pc:docMk/>
          <pc:sldMk cId="1384288425" sldId="364"/>
        </pc:sldMkLst>
      </pc:sldChg>
      <pc:sldChg chg="del">
        <pc:chgData name="Toepel, Friedrich" userId="5dc3ac7e-7acf-48f5-b2e3-64ccfa4b8754" providerId="ADAL" clId="{082022D8-E5F2-4DB0-BDC3-28BB6BAD1F24}" dt="2024-06-11T20:12:52.060" v="1061" actId="47"/>
        <pc:sldMkLst>
          <pc:docMk/>
          <pc:sldMk cId="4285134772" sldId="365"/>
        </pc:sldMkLst>
      </pc:sldChg>
      <pc:sldChg chg="del">
        <pc:chgData name="Toepel, Friedrich" userId="5dc3ac7e-7acf-48f5-b2e3-64ccfa4b8754" providerId="ADAL" clId="{082022D8-E5F2-4DB0-BDC3-28BB6BAD1F24}" dt="2024-06-11T20:12:52.316" v="1062" actId="47"/>
        <pc:sldMkLst>
          <pc:docMk/>
          <pc:sldMk cId="2566312952" sldId="366"/>
        </pc:sldMkLst>
      </pc:sldChg>
      <pc:sldChg chg="del">
        <pc:chgData name="Toepel, Friedrich" userId="5dc3ac7e-7acf-48f5-b2e3-64ccfa4b8754" providerId="ADAL" clId="{082022D8-E5F2-4DB0-BDC3-28BB6BAD1F24}" dt="2024-06-11T20:12:52.566" v="1063" actId="47"/>
        <pc:sldMkLst>
          <pc:docMk/>
          <pc:sldMk cId="2091354589" sldId="367"/>
        </pc:sldMkLst>
      </pc:sldChg>
      <pc:sldChg chg="del">
        <pc:chgData name="Toepel, Friedrich" userId="5dc3ac7e-7acf-48f5-b2e3-64ccfa4b8754" providerId="ADAL" clId="{082022D8-E5F2-4DB0-BDC3-28BB6BAD1F24}" dt="2024-06-11T20:12:55.223" v="1064" actId="47"/>
        <pc:sldMkLst>
          <pc:docMk/>
          <pc:sldMk cId="2542281515" sldId="368"/>
        </pc:sldMkLst>
      </pc:sldChg>
      <pc:sldChg chg="modSp add mod">
        <pc:chgData name="Toepel, Friedrich" userId="5dc3ac7e-7acf-48f5-b2e3-64ccfa4b8754" providerId="ADAL" clId="{082022D8-E5F2-4DB0-BDC3-28BB6BAD1F24}" dt="2024-06-10T22:37:27.488" v="148" actId="6549"/>
        <pc:sldMkLst>
          <pc:docMk/>
          <pc:sldMk cId="1486050006" sldId="369"/>
        </pc:sldMkLst>
        <pc:spChg chg="mod">
          <ac:chgData name="Toepel, Friedrich" userId="5dc3ac7e-7acf-48f5-b2e3-64ccfa4b8754" providerId="ADAL" clId="{082022D8-E5F2-4DB0-BDC3-28BB6BAD1F24}" dt="2024-06-10T22:37:27.488" v="148" actId="6549"/>
          <ac:spMkLst>
            <pc:docMk/>
            <pc:sldMk cId="1486050006" sldId="369"/>
            <ac:spMk id="3" creationId="{00000000-0000-0000-0000-000000000000}"/>
          </ac:spMkLst>
        </pc:spChg>
      </pc:sldChg>
      <pc:sldChg chg="addSp delSp modSp add mod">
        <pc:chgData name="Toepel, Friedrich" userId="5dc3ac7e-7acf-48f5-b2e3-64ccfa4b8754" providerId="ADAL" clId="{082022D8-E5F2-4DB0-BDC3-28BB6BAD1F24}" dt="2024-06-10T22:42:29.792" v="446" actId="6549"/>
        <pc:sldMkLst>
          <pc:docMk/>
          <pc:sldMk cId="2410530093" sldId="370"/>
        </pc:sldMkLst>
        <pc:spChg chg="mod">
          <ac:chgData name="Toepel, Friedrich" userId="5dc3ac7e-7acf-48f5-b2e3-64ccfa4b8754" providerId="ADAL" clId="{082022D8-E5F2-4DB0-BDC3-28BB6BAD1F24}" dt="2024-06-10T22:42:29.792" v="446" actId="6549"/>
          <ac:spMkLst>
            <pc:docMk/>
            <pc:sldMk cId="2410530093" sldId="370"/>
            <ac:spMk id="3" creationId="{00000000-0000-0000-0000-000000000000}"/>
          </ac:spMkLst>
        </pc:spChg>
        <pc:spChg chg="add del">
          <ac:chgData name="Toepel, Friedrich" userId="5dc3ac7e-7acf-48f5-b2e3-64ccfa4b8754" providerId="ADAL" clId="{082022D8-E5F2-4DB0-BDC3-28BB6BAD1F24}" dt="2024-06-10T22:42:05.327" v="442" actId="22"/>
          <ac:spMkLst>
            <pc:docMk/>
            <pc:sldMk cId="2410530093" sldId="370"/>
            <ac:spMk id="4" creationId="{168D3906-4E2B-1504-9D05-877F5ECF6F31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4:31.316" v="482" actId="113"/>
        <pc:sldMkLst>
          <pc:docMk/>
          <pc:sldMk cId="208810869" sldId="371"/>
        </pc:sldMkLst>
        <pc:spChg chg="mod">
          <ac:chgData name="Toepel, Friedrich" userId="5dc3ac7e-7acf-48f5-b2e3-64ccfa4b8754" providerId="ADAL" clId="{082022D8-E5F2-4DB0-BDC3-28BB6BAD1F24}" dt="2024-06-10T22:44:31.316" v="482" actId="113"/>
          <ac:spMkLst>
            <pc:docMk/>
            <pc:sldMk cId="208810869" sldId="371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6:54.555" v="532" actId="6549"/>
        <pc:sldMkLst>
          <pc:docMk/>
          <pc:sldMk cId="194526380" sldId="372"/>
        </pc:sldMkLst>
        <pc:spChg chg="mod">
          <ac:chgData name="Toepel, Friedrich" userId="5dc3ac7e-7acf-48f5-b2e3-64ccfa4b8754" providerId="ADAL" clId="{082022D8-E5F2-4DB0-BDC3-28BB6BAD1F24}" dt="2024-06-10T22:46:54.555" v="532" actId="6549"/>
          <ac:spMkLst>
            <pc:docMk/>
            <pc:sldMk cId="194526380" sldId="372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48:53.743" v="611" actId="6549"/>
        <pc:sldMkLst>
          <pc:docMk/>
          <pc:sldMk cId="469823243" sldId="373"/>
        </pc:sldMkLst>
        <pc:spChg chg="mod">
          <ac:chgData name="Toepel, Friedrich" userId="5dc3ac7e-7acf-48f5-b2e3-64ccfa4b8754" providerId="ADAL" clId="{082022D8-E5F2-4DB0-BDC3-28BB6BAD1F24}" dt="2024-06-10T22:48:53.743" v="611" actId="6549"/>
          <ac:spMkLst>
            <pc:docMk/>
            <pc:sldMk cId="469823243" sldId="373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0:11.160" v="625" actId="6549"/>
        <pc:sldMkLst>
          <pc:docMk/>
          <pc:sldMk cId="2348063184" sldId="374"/>
        </pc:sldMkLst>
        <pc:spChg chg="mod">
          <ac:chgData name="Toepel, Friedrich" userId="5dc3ac7e-7acf-48f5-b2e3-64ccfa4b8754" providerId="ADAL" clId="{082022D8-E5F2-4DB0-BDC3-28BB6BAD1F24}" dt="2024-06-10T22:50:11.160" v="625" actId="6549"/>
          <ac:spMkLst>
            <pc:docMk/>
            <pc:sldMk cId="2348063184" sldId="374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1:51.602" v="642" actId="6549"/>
        <pc:sldMkLst>
          <pc:docMk/>
          <pc:sldMk cId="2286518562" sldId="375"/>
        </pc:sldMkLst>
        <pc:spChg chg="mod">
          <ac:chgData name="Toepel, Friedrich" userId="5dc3ac7e-7acf-48f5-b2e3-64ccfa4b8754" providerId="ADAL" clId="{082022D8-E5F2-4DB0-BDC3-28BB6BAD1F24}" dt="2024-06-10T22:51:51.602" v="642" actId="6549"/>
          <ac:spMkLst>
            <pc:docMk/>
            <pc:sldMk cId="2286518562" sldId="375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0T22:53:34.321" v="668" actId="6549"/>
        <pc:sldMkLst>
          <pc:docMk/>
          <pc:sldMk cId="15266307" sldId="376"/>
        </pc:sldMkLst>
        <pc:spChg chg="mod">
          <ac:chgData name="Toepel, Friedrich" userId="5dc3ac7e-7acf-48f5-b2e3-64ccfa4b8754" providerId="ADAL" clId="{082022D8-E5F2-4DB0-BDC3-28BB6BAD1F24}" dt="2024-06-10T22:53:34.321" v="668" actId="6549"/>
          <ac:spMkLst>
            <pc:docMk/>
            <pc:sldMk cId="15266307" sldId="376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09:54:34.659" v="715" actId="6549"/>
        <pc:sldMkLst>
          <pc:docMk/>
          <pc:sldMk cId="2645091780" sldId="377"/>
        </pc:sldMkLst>
        <pc:spChg chg="mod">
          <ac:chgData name="Toepel, Friedrich" userId="5dc3ac7e-7acf-48f5-b2e3-64ccfa4b8754" providerId="ADAL" clId="{082022D8-E5F2-4DB0-BDC3-28BB6BAD1F24}" dt="2024-06-11T09:54:34.659" v="715" actId="6549"/>
          <ac:spMkLst>
            <pc:docMk/>
            <pc:sldMk cId="2645091780" sldId="377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0:54.534" v="749" actId="6549"/>
        <pc:sldMkLst>
          <pc:docMk/>
          <pc:sldMk cId="1865815841" sldId="378"/>
        </pc:sldMkLst>
        <pc:spChg chg="mod">
          <ac:chgData name="Toepel, Friedrich" userId="5dc3ac7e-7acf-48f5-b2e3-64ccfa4b8754" providerId="ADAL" clId="{082022D8-E5F2-4DB0-BDC3-28BB6BAD1F24}" dt="2024-06-11T10:00:54.534" v="749" actId="6549"/>
          <ac:spMkLst>
            <pc:docMk/>
            <pc:sldMk cId="1865815841" sldId="378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3:15.064" v="802" actId="6549"/>
        <pc:sldMkLst>
          <pc:docMk/>
          <pc:sldMk cId="2810206656" sldId="379"/>
        </pc:sldMkLst>
        <pc:spChg chg="mod">
          <ac:chgData name="Toepel, Friedrich" userId="5dc3ac7e-7acf-48f5-b2e3-64ccfa4b8754" providerId="ADAL" clId="{082022D8-E5F2-4DB0-BDC3-28BB6BAD1F24}" dt="2024-06-11T10:03:15.064" v="802" actId="6549"/>
          <ac:spMkLst>
            <pc:docMk/>
            <pc:sldMk cId="2810206656" sldId="379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06:18.741" v="906" actId="6549"/>
        <pc:sldMkLst>
          <pc:docMk/>
          <pc:sldMk cId="3301910625" sldId="380"/>
        </pc:sldMkLst>
        <pc:spChg chg="mod">
          <ac:chgData name="Toepel, Friedrich" userId="5dc3ac7e-7acf-48f5-b2e3-64ccfa4b8754" providerId="ADAL" clId="{082022D8-E5F2-4DB0-BDC3-28BB6BAD1F24}" dt="2024-06-11T10:06:18.741" v="906" actId="6549"/>
          <ac:spMkLst>
            <pc:docMk/>
            <pc:sldMk cId="3301910625" sldId="380"/>
            <ac:spMk id="3" creationId="{00000000-0000-0000-0000-000000000000}"/>
          </ac:spMkLst>
        </pc:spChg>
      </pc:sldChg>
      <pc:sldChg chg="modSp add mod">
        <pc:chgData name="Toepel, Friedrich" userId="5dc3ac7e-7acf-48f5-b2e3-64ccfa4b8754" providerId="ADAL" clId="{082022D8-E5F2-4DB0-BDC3-28BB6BAD1F24}" dt="2024-06-11T10:10:24.059" v="932" actId="6549"/>
        <pc:sldMkLst>
          <pc:docMk/>
          <pc:sldMk cId="2420795117" sldId="381"/>
        </pc:sldMkLst>
        <pc:spChg chg="mod">
          <ac:chgData name="Toepel, Friedrich" userId="5dc3ac7e-7acf-48f5-b2e3-64ccfa4b8754" providerId="ADAL" clId="{082022D8-E5F2-4DB0-BDC3-28BB6BAD1F24}" dt="2024-06-11T10:10:24.059" v="932" actId="6549"/>
          <ac:spMkLst>
            <pc:docMk/>
            <pc:sldMk cId="2420795117" sldId="381"/>
            <ac:spMk id="3" creationId="{00000000-0000-0000-0000-000000000000}"/>
          </ac:spMkLst>
        </pc:spChg>
      </pc:sldChg>
      <pc:sldChg chg="add">
        <pc:chgData name="Toepel, Friedrich" userId="5dc3ac7e-7acf-48f5-b2e3-64ccfa4b8754" providerId="ADAL" clId="{082022D8-E5F2-4DB0-BDC3-28BB6BAD1F24}" dt="2024-06-11T10:10:09.222" v="930"/>
        <pc:sldMkLst>
          <pc:docMk/>
          <pc:sldMk cId="445059007" sldId="382"/>
        </pc:sldMkLst>
      </pc:sldChg>
      <pc:sldChg chg="modSp mod">
        <pc:chgData name="Toepel, Friedrich" userId="5dc3ac7e-7acf-48f5-b2e3-64ccfa4b8754" providerId="ADAL" clId="{082022D8-E5F2-4DB0-BDC3-28BB6BAD1F24}" dt="2024-06-11T20:03:47.615" v="937" actId="20577"/>
        <pc:sldMkLst>
          <pc:docMk/>
          <pc:sldMk cId="1018452688" sldId="384"/>
        </pc:sldMkLst>
        <pc:spChg chg="mod">
          <ac:chgData name="Toepel, Friedrich" userId="5dc3ac7e-7acf-48f5-b2e3-64ccfa4b8754" providerId="ADAL" clId="{082022D8-E5F2-4DB0-BDC3-28BB6BAD1F24}" dt="2024-06-11T20:03:47.615" v="937" actId="20577"/>
          <ac:spMkLst>
            <pc:docMk/>
            <pc:sldMk cId="1018452688" sldId="384"/>
            <ac:spMk id="3" creationId="{00000000-0000-0000-0000-000000000000}"/>
          </ac:spMkLst>
        </pc:spChg>
      </pc:sldChg>
      <pc:sldChg chg="modSp mod">
        <pc:chgData name="Toepel, Friedrich" userId="5dc3ac7e-7acf-48f5-b2e3-64ccfa4b8754" providerId="ADAL" clId="{082022D8-E5F2-4DB0-BDC3-28BB6BAD1F24}" dt="2024-06-11T20:05:37.394" v="947" actId="20577"/>
        <pc:sldMkLst>
          <pc:docMk/>
          <pc:sldMk cId="3650083763" sldId="387"/>
        </pc:sldMkLst>
        <pc:spChg chg="mod">
          <ac:chgData name="Toepel, Friedrich" userId="5dc3ac7e-7acf-48f5-b2e3-64ccfa4b8754" providerId="ADAL" clId="{082022D8-E5F2-4DB0-BDC3-28BB6BAD1F24}" dt="2024-06-11T20:05:37.394" v="947" actId="20577"/>
          <ac:spMkLst>
            <pc:docMk/>
            <pc:sldMk cId="3650083763" sldId="387"/>
            <ac:spMk id="3" creationId="{00000000-0000-0000-0000-000000000000}"/>
          </ac:spMkLst>
        </pc:spChg>
      </pc:sldChg>
      <pc:sldChg chg="modSp">
        <pc:chgData name="Toepel, Friedrich" userId="5dc3ac7e-7acf-48f5-b2e3-64ccfa4b8754" providerId="ADAL" clId="{082022D8-E5F2-4DB0-BDC3-28BB6BAD1F24}" dt="2024-06-11T20:11:14.504" v="1024" actId="20577"/>
        <pc:sldMkLst>
          <pc:docMk/>
          <pc:sldMk cId="2525447762" sldId="406"/>
        </pc:sldMkLst>
        <pc:spChg chg="mod">
          <ac:chgData name="Toepel, Friedrich" userId="5dc3ac7e-7acf-48f5-b2e3-64ccfa4b8754" providerId="ADAL" clId="{082022D8-E5F2-4DB0-BDC3-28BB6BAD1F24}" dt="2024-06-11T20:11:14.504" v="1024" actId="20577"/>
          <ac:spMkLst>
            <pc:docMk/>
            <pc:sldMk cId="2525447762" sldId="40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75A1D-5DD2-4084-9856-EBFCF4337674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84EA9-AF21-4232-9985-579B77CBA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66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38584"/>
      </p:ext>
    </p:extLst>
  </p:cSld>
  <p:clrMapOvr>
    <a:masterClrMapping/>
  </p:clrMapOvr>
</p:notes>
</file>

<file path=ppt/notesSlides/notesSlide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09A75-C0AE-9B64-CA98-729DB75D8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F7F015-CEB1-E3E3-76BB-E1CE3281B8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7537D-FF74-7B1C-8F37-85242FC9B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71122"/>
      </p:ext>
    </p:extLst>
  </p:cSld>
  <p:clrMapOvr>
    <a:masterClrMapping/>
  </p:clrMapOvr>
</p:notes>
</file>

<file path=ppt/notesSlides/notesSlide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9DD09-3F0B-3E2D-21ED-367D6EF6A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9965C3-57E4-F2CE-54A9-61BD8B610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45989-C4B7-527E-648E-B1A607C50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74029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84EA9-AF21-4232-9985-579B77CBAEC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2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31749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846133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88700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164205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523207"/>
      </p:ext>
    </p:extLst>
  </p:cSld>
  <p:clrMapOvr>
    <a:masterClrMapping/>
  </p:clrMapOvr>
</p:sldLayout>
</file>

<file path=ppt/slideLayouts/slideLayout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385113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603426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035111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655565"/>
      </p:ext>
    </p:extLst>
  </p:cSld>
  <p:clrMapOvr>
    <a:masterClrMapping/>
  </p:clrMapOvr>
</p:sldLayout>
</file>

<file path=ppt/slideLayouts/slideLayout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55575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40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B7DB0-5D1B-40FA-89E5-7C191015066F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D88A-4721-4C31-96A2-24F8118E0E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29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" title="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Klausur S 1493 Strafrecht</a:t>
            </a:r>
            <a:br>
              <a:rPr lang="de-DE" dirty="0"/>
            </a:br>
            <a:r>
              <a:rPr lang="de-DE" dirty="0"/>
              <a:t>SS 2026</a:t>
            </a:r>
          </a:p>
        </p:txBody>
      </p:sp>
      <p:sp>
        <p:nvSpPr>
          <p:cNvPr id="3" name="Untertitel 2" descr="" title="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Friedrich Toepel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6851891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8B6F1F06-28C0-29E2-FE45-71A87F2B7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8E89F1B3-CB25-A6F0-8CF4-B6BFAAD0B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cc. Gewahrsamsbegründung durch X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 der Bereitstellung im Ausgabefach Gewahrsam des X (nach sozialen Anschauungen)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dd. Entscheidung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Betrachtungsweise bb) widerspricht: Geldscheine werden wieder eingezogen, wenn sie nicht binnen einer bestimmten Zeitspanne entnommen werden = Zugriffsmöglichkeit der Sparkasse jedenfalls nicht vollständig aufgegeben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Wille der Sparkasse nicht darauf gerichtet, Geldscheine dem beliebigen Zugriff der Öffentlichkeit preiszugeben</a:t>
            </a:r>
          </a:p>
        </p:txBody>
      </p:sp>
    </p:spTree>
    <p:extLst>
      <p:ext uri="{BB962C8B-B14F-4D97-AF65-F5344CB8AC3E}">
        <p14:creationId xmlns:p14="http://schemas.microsoft.com/office/powerpoint/2010/main" val="738095902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3BC4CF99-024B-85E9-F00C-B009458E4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95E1EB3B-1DFB-CFBD-6473-2208CD793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 die Betrachtungsweise aa):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Ausgabefach wie Waren, die mit Einverständnis des Ladeninhabers vor seiner noch verschlossenen Ladentür abgestellt worden sind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derjenige, der die „Giro-Karte“ und die PIN in den Geldautomaten eingibt, hat bereits den erforderlichen Herrschaftswillen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Bleibt: Gewahrsam des X bereits begründet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a.A. mit entsprechender Begründung vertretbar.  Kand., die der a.A. folgen, müssen § 263a Abs. 1, 2 StGB i.V.m. § 263 Abs. 5 StGB prüfen </a:t>
            </a:r>
          </a:p>
        </p:txBody>
      </p:sp>
    </p:spTree>
    <p:extLst>
      <p:ext uri="{BB962C8B-B14F-4D97-AF65-F5344CB8AC3E}">
        <p14:creationId xmlns:p14="http://schemas.microsoft.com/office/powerpoint/2010/main" val="257398558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CD8D8B3-EF02-866F-022D-CDD66F718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F55CBFF-AFE8-703E-CB54-505C4FFB4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Dabei Tathandlung: Tatbegehung nach § 263a Abs. 1 Var. 3 StGB, wenn an den Zeitpunkt der Eingabe der PIN angeknüpft wird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Jedoch: unbefugte Datenverwendung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scheitert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nach der von der h.M.  vorgenommenen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täuschungsäquivalenten Auslegung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z. B. bloße Eingabe der Höhe des Ausgabebetrages durch den Täter ≠ Täuschungsäquivalenz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diesem Stadium des Geldabhebevorgangs: fiktiver Bankangestellter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macht sich keine Gedanken mehr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über die Berechtigung der abhebenden Person</a:t>
            </a:r>
          </a:p>
        </p:txBody>
      </p:sp>
    </p:spTree>
    <p:extLst>
      <p:ext uri="{BB962C8B-B14F-4D97-AF65-F5344CB8AC3E}">
        <p14:creationId xmlns:p14="http://schemas.microsoft.com/office/powerpoint/2010/main" val="1077985296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04FB45F-3F25-708D-3B72-968575B3C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883E8FAD-8B75-3720-FF85-5EE831048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keine sonstige unbefugte Einwirkung auf den Ablauf nach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263a Abs. 1 Var. 4 StGB: mangelt an einem von der h.M.  verlangten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täuschungsäquivalenten Verhalten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Fremdgewahrsam des X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brach C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indem er die Geldscheine dem Geldautomaten entnahm: dies geschah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 den Willen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X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Bei Kand., die einen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Gewahrsam des X verneinen, einen Gewahrsam der Sparkasse aber bejahen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stellt sich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Frage eines der Sparkasse zurechenbaren tatbestandsaus-schließenden Einverständnisses</a:t>
            </a:r>
          </a:p>
        </p:txBody>
      </p:sp>
    </p:spTree>
    <p:extLst>
      <p:ext uri="{BB962C8B-B14F-4D97-AF65-F5344CB8AC3E}">
        <p14:creationId xmlns:p14="http://schemas.microsoft.com/office/powerpoint/2010/main" val="2062063738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1EBE6BA-0AB3-0ACD-00F5-05FD52569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9B92FD31-91BD-396F-B6C9-603BE8808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insbesondere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inwiefern Einverständnis auf den beschränkt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ist, der sich durch Eingabe der „Giro-Karte“ und der PINs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legitimiert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hielt Geld danach in der Hand = Begründung neuen eigenen Gewahrsams (Raum vor Sparkasse kein generell beherrschter Raum!)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Zurechnung der Wegnahme gegenüber A und B, § 25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B haben selbst keine Geldscheine weggenommen. </a:t>
            </a:r>
          </a:p>
        </p:txBody>
      </p:sp>
    </p:spTree>
    <p:extLst>
      <p:ext uri="{BB962C8B-B14F-4D97-AF65-F5344CB8AC3E}">
        <p14:creationId xmlns:p14="http://schemas.microsoft.com/office/powerpoint/2010/main" val="2828962356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414F32C-F1AE-DE4C-9D91-B5DF8327C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94726BF1-CBFE-4B32-1E82-309D0CCEC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aa. Gemeinsamer Tatplan: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Geschehen ist ohne Abweichungen Ausführung des zuvor gemeinsam gefassten Plan von A, B und C.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bb. Gemeinsame Tatausführung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B: hat X abgelenkt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A: hat lediglich aus einiger Entfernung das Geschehen abgesichert</a:t>
            </a:r>
          </a:p>
        </p:txBody>
      </p:sp>
    </p:spTree>
    <p:extLst>
      <p:ext uri="{BB962C8B-B14F-4D97-AF65-F5344CB8AC3E}">
        <p14:creationId xmlns:p14="http://schemas.microsoft.com/office/powerpoint/2010/main" val="3379795938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5F619A7-C923-D7DD-4B8E-2F447462D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94C48FD7-DA0D-3AA3-9D06-447D788FE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 Nach Ansicht der Rechtsprechung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Haben A und B Täterwillen?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Drei Indizien: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Erkennbare soziale Abhängigkeit des einen von einem anderen Mitbeilitgten? –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Tatinteresse erheblich? +, Beute soll nach geleichen Teilen verteilt werden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Erhebliches Gewicht des Tatbeitrags (Wille zur Tatherrschaft?): </a:t>
            </a:r>
          </a:p>
        </p:txBody>
      </p:sp>
    </p:spTree>
    <p:extLst>
      <p:ext uri="{BB962C8B-B14F-4D97-AF65-F5344CB8AC3E}">
        <p14:creationId xmlns:p14="http://schemas.microsoft.com/office/powerpoint/2010/main" val="2164875037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8CE3C944-3216-10BB-5D61-988C8FED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266C694E-9CC7-3776-7AC0-72328F3BC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A: Absicherung reicht für Täterwillen = einsatzbereite Gegenwart am Tatort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B: Ablenken hat noch wichtigere Funktion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Also: beide sind Mittäter nach allen Indizien der Rechtsprechung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Tatherrschaftslehre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 drei sind einsatzbereit am Tatort: reicht für die mehr faktisch orientierte Tatherrschaftslehre von Roxin</a:t>
            </a:r>
          </a:p>
        </p:txBody>
      </p:sp>
    </p:spTree>
    <p:extLst>
      <p:ext uri="{BB962C8B-B14F-4D97-AF65-F5344CB8AC3E}">
        <p14:creationId xmlns:p14="http://schemas.microsoft.com/office/powerpoint/2010/main" val="1933798324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58B4F0A-BA27-236C-0CEC-59AB9CC68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CD6E4EF5-F141-B6B9-DB57-3DF02E404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Außerdem: Alle drei haben gemeinsam den Tatplan ausgeheckt, nach der mehr normativ orientierten Tatherrschafts lehre könnte sogar ein Minus bei der Ausführung durch ein Plus im Planungsstadium ausgeglichen werden.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Also: auch nach Tatherrschaftslehre = alle drei haben Tatherrschaft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Zwischenergebnis: Streitentscheid nicht erforderlich. A und B kann die Wegnahmehandlung des C gemäß § 25 Abs. 2 StGB zugerechnet werden</a:t>
            </a:r>
          </a:p>
        </p:txBody>
      </p:sp>
    </p:spTree>
    <p:extLst>
      <p:ext uri="{BB962C8B-B14F-4D97-AF65-F5344CB8AC3E}">
        <p14:creationId xmlns:p14="http://schemas.microsoft.com/office/powerpoint/2010/main" val="3214597409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C9B045D-B7A7-E1C7-47B3-BC4F023A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1D9289C8-972F-68E0-9008-9FA4CBE0C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Qualifikationstatbestand § 244a Abs. 1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als Mitglieder einer Bande, die sich zur fortgesetzten Begehung von Raub oder Diebstahl verbunden hat?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und zusätzlich entweder gewerbsmäßiger Diebstahl i.S.d. § 243 Abs. 1 S. 2 Nr. 3 StGB?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Bande/unter Mitwirkung eines anderen Bandenmitglieds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Bande = Gruppe von mindestens drei Personen, die sich ausdrücklich oder stillschweigend zur Verübung fortgesetzter Straftaten (hier Diebstahl) verbunden hat</a:t>
            </a:r>
          </a:p>
        </p:txBody>
      </p:sp>
    </p:spTree>
    <p:extLst>
      <p:ext uri="{BB962C8B-B14F-4D97-AF65-F5344CB8AC3E}">
        <p14:creationId xmlns:p14="http://schemas.microsoft.com/office/powerpoint/2010/main" val="1550240322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 descr="" title="">
            <a:extLst>
              <a:ext uri="{FF2B5EF4-FFF2-40B4-BE49-F238E27FC236}">
                <a16:creationId xmlns:a16="http://schemas.microsoft.com/office/drawing/2014/main" id="{B722BFB6-5C42-4F9D-8CC7-4746F6385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419479"/>
              </p:ext>
            </p:extLst>
          </p:nvPr>
        </p:nvGraphicFramePr>
        <p:xfrm>
          <a:off x="1215655" y="1098795"/>
          <a:ext cx="9760689" cy="482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238">
                  <a:extLst>
                    <a:ext uri="{9D8B030D-6E8A-4147-A177-3AD203B41FA5}">
                      <a16:colId xmlns:a16="http://schemas.microsoft.com/office/drawing/2014/main" val="1941037290"/>
                    </a:ext>
                  </a:extLst>
                </a:gridCol>
                <a:gridCol w="1031358">
                  <a:extLst>
                    <a:ext uri="{9D8B030D-6E8A-4147-A177-3AD203B41FA5}">
                      <a16:colId xmlns:a16="http://schemas.microsoft.com/office/drawing/2014/main" val="2812045542"/>
                    </a:ext>
                  </a:extLst>
                </a:gridCol>
                <a:gridCol w="716851">
                  <a:extLst>
                    <a:ext uri="{9D8B030D-6E8A-4147-A177-3AD203B41FA5}">
                      <a16:colId xmlns:a16="http://schemas.microsoft.com/office/drawing/2014/main" val="4045149356"/>
                    </a:ext>
                  </a:extLst>
                </a:gridCol>
                <a:gridCol w="1191873">
                  <a:extLst>
                    <a:ext uri="{9D8B030D-6E8A-4147-A177-3AD203B41FA5}">
                      <a16:colId xmlns:a16="http://schemas.microsoft.com/office/drawing/2014/main" val="2153859496"/>
                    </a:ext>
                  </a:extLst>
                </a:gridCol>
                <a:gridCol w="1191873">
                  <a:extLst>
                    <a:ext uri="{9D8B030D-6E8A-4147-A177-3AD203B41FA5}">
                      <a16:colId xmlns:a16="http://schemas.microsoft.com/office/drawing/2014/main" val="2778151887"/>
                    </a:ext>
                  </a:extLst>
                </a:gridCol>
                <a:gridCol w="961973">
                  <a:extLst>
                    <a:ext uri="{9D8B030D-6E8A-4147-A177-3AD203B41FA5}">
                      <a16:colId xmlns:a16="http://schemas.microsoft.com/office/drawing/2014/main" val="2978355605"/>
                    </a:ext>
                  </a:extLst>
                </a:gridCol>
                <a:gridCol w="685153">
                  <a:extLst>
                    <a:ext uri="{9D8B030D-6E8A-4147-A177-3AD203B41FA5}">
                      <a16:colId xmlns:a16="http://schemas.microsoft.com/office/drawing/2014/main" val="1994264749"/>
                    </a:ext>
                  </a:extLst>
                </a:gridCol>
                <a:gridCol w="845574">
                  <a:extLst>
                    <a:ext uri="{9D8B030D-6E8A-4147-A177-3AD203B41FA5}">
                      <a16:colId xmlns:a16="http://schemas.microsoft.com/office/drawing/2014/main" val="1243966158"/>
                    </a:ext>
                  </a:extLst>
                </a:gridCol>
                <a:gridCol w="706612">
                  <a:extLst>
                    <a:ext uri="{9D8B030D-6E8A-4147-A177-3AD203B41FA5}">
                      <a16:colId xmlns:a16="http://schemas.microsoft.com/office/drawing/2014/main" val="698122017"/>
                    </a:ext>
                  </a:extLst>
                </a:gridCol>
                <a:gridCol w="784092">
                  <a:extLst>
                    <a:ext uri="{9D8B030D-6E8A-4147-A177-3AD203B41FA5}">
                      <a16:colId xmlns:a16="http://schemas.microsoft.com/office/drawing/2014/main" val="2594452008"/>
                    </a:ext>
                  </a:extLst>
                </a:gridCol>
                <a:gridCol w="784092">
                  <a:extLst>
                    <a:ext uri="{9D8B030D-6E8A-4147-A177-3AD203B41FA5}">
                      <a16:colId xmlns:a16="http://schemas.microsoft.com/office/drawing/2014/main" val="4151969951"/>
                    </a:ext>
                  </a:extLst>
                </a:gridCol>
              </a:tblGrid>
              <a:tr h="1575579"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96661"/>
                  </a:ext>
                </a:extLst>
              </a:tr>
              <a:tr h="1512709"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57005"/>
                  </a:ext>
                </a:extLst>
              </a:tr>
              <a:tr h="1634992">
                <a:tc gridSpan="3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Teilgenom-men  102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 4 Punkten:</a:t>
                      </a:r>
                    </a:p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27,45%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 5,6 Punkte</a:t>
                      </a:r>
                      <a:endParaRPr lang="de-DE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799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412016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A08AC55-E6B5-FE45-9130-E414328F3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D4DECA73-C80F-67A9-0421-CF8935E36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A, B, C planen, mehrmals nach derselben Methode Diebstähle zu begehen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ist eine Bande.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 wirken alle drei mittäterschaftlich am Tatort zusammen (s.o.),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Daher: Sie handeln jeweils auch unter Mitwirkung eines anderen Bandenmitglieds (hier sogar zweier Bandenmitglieder).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Gewerbsmäßigkeit, 243 Abs. 1 Satz 2 Nr. 3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Gewerbsmäßig = in der Absicht stehlen, sich aus wiederholten Diebstählen nicht nur vorübergehende Einnahmequelle zu verschaffen.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96804"/>
      </p:ext>
    </p:extLst>
  </p:cSld>
  <p:clrMapOvr>
    <a:masterClrMapping/>
  </p:clrMapOvr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1BF1E0A-CA6E-4ECC-454C-4CD95070B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049CF09D-EAA6-2D82-D667-1561FCBAE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A, B, C planten mangels geregelten Erwerbs, ihren Lebensunterhalt durch die Begehung fortgesetzter Diebstähle zu decken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ist Gewerbsmäßigkeit.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Vorsatz: unproblematisch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Zueignungsabsicht: ebenfalls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Rechtswidrigkeit, Schuld +</a:t>
            </a:r>
          </a:p>
        </p:txBody>
      </p:sp>
    </p:spTree>
    <p:extLst>
      <p:ext uri="{BB962C8B-B14F-4D97-AF65-F5344CB8AC3E}">
        <p14:creationId xmlns:p14="http://schemas.microsoft.com/office/powerpoint/2010/main" val="942879886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7F7EDD0-231C-DCE2-C475-BEE5BE755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8A29A4B3-6B37-7F30-989A-9A5B60C6F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244a Abs. 1, 243 Abs. 1 Satz 2 Nr. 3,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 Abs. 2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Versuchter Raub in Mittäterschaft, §§ 249 Abs. 1, 22, 23 Abs. 1,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-, wegen § 22 StGB: A, B und C haben jedenfalls noch nicht unmittelbar zur geplanten qualifizierten Nötigungshandlung angesetzt (Wegschubsen) </a:t>
            </a:r>
          </a:p>
        </p:txBody>
      </p:sp>
    </p:spTree>
    <p:extLst>
      <p:ext uri="{BB962C8B-B14F-4D97-AF65-F5344CB8AC3E}">
        <p14:creationId xmlns:p14="http://schemas.microsoft.com/office/powerpoint/2010/main" val="3438924175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E708448-4490-DC67-7BC0-13601F2E1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27A1E578-EEFB-0515-5980-2EE569C91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Ergebnis zum 1. Tatkomplex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B, C: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244a Abs. 1, 243 Abs. 1 S. 2 Nr. 3, 25 Abs. 2 StGB 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Davon werden §§ 242 Abs. 1, 243 Abs. 1 S. 2 Nr. 3, 25 Abs. 2 und §§ 242 Abs. 1, 244 Abs. 1 Nr. 2, 25 Abs. 2 StGB konsumiert</a:t>
            </a:r>
            <a:r>
              <a:rPr lang="de-DE" sz="3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363192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4751A8F-6156-B87D-38B3-42F66FDAA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77AF33A1-BE21-E3FF-31E5-9B6AF7451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Tatkomplex: Das Geschehen am Geldautomaten in der Nacht vom 19.10.2022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Schwerer Raub, §§ 249 Abs. 1, 250 Abs. 1 Nr. 1a, Nr. 2,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B und C den D zu Boden schubsten und C anschließend das Geld aus dem Geldautomaten nahm und B eine Eisenstange im Rucksack trug </a:t>
            </a:r>
          </a:p>
        </p:txBody>
      </p:sp>
    </p:spTree>
    <p:extLst>
      <p:ext uri="{BB962C8B-B14F-4D97-AF65-F5344CB8AC3E}">
        <p14:creationId xmlns:p14="http://schemas.microsoft.com/office/powerpoint/2010/main" val="3604361745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EB49F52D-80D9-907B-7ADE-51921B021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793B6D13-7481-73DA-EA13-89BCFA3D8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Grunddelikt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Fremde bewegliche Sachen: +, Geldscheine (s.o.).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Wegnahme: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Ebenfalls +, s. o. Zu den Gewahrsamsverhältnissen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ändert sich insoweit nichts dadurch, dass C nach dem Geld greifen will </a:t>
            </a:r>
          </a:p>
        </p:txBody>
      </p:sp>
    </p:spTree>
    <p:extLst>
      <p:ext uri="{BB962C8B-B14F-4D97-AF65-F5344CB8AC3E}">
        <p14:creationId xmlns:p14="http://schemas.microsoft.com/office/powerpoint/2010/main" val="2127288273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80393A8-4197-C2B7-C54D-34233E4DB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0CE9E91A-F3B4-28D2-A07E-9D4D632E3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a.A. zur Wegnahme auch hier mit entspr. Begr. (aber schwer) vertretbar, dann räuberische Erpressung nach §§ 253, 255 StGB  (inklusive der Probleme des § 250 StGB) zu prüfen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Kand. im Rahmen der räuberischen Erpressung mit der Literaturansicht eine Vermögensverfügung und damit räuberische Erpressung ablehnen: bleibt § 246 StGB zu prüfen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Wegnahmehandlung des C dem A und dem B gem. § 25 Abs. 2 StGB auch hier zurechenbar?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Keine Unterschiede auch insoweit zum ersten Tatkomplex, also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 Abs.2 StGB +</a:t>
            </a:r>
          </a:p>
        </p:txBody>
      </p:sp>
    </p:spTree>
    <p:extLst>
      <p:ext uri="{BB962C8B-B14F-4D97-AF65-F5344CB8AC3E}">
        <p14:creationId xmlns:p14="http://schemas.microsoft.com/office/powerpoint/2010/main" val="2343802814"/>
      </p:ext>
    </p:extLst>
  </p:cSld>
  <p:clrMapOvr>
    <a:masterClrMapping/>
  </p:clrMapOvr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0A448FF-1A07-E100-FA39-7248CD295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1AB3BA79-91F3-8368-C43C-3F73E16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Qualifiziertes Nötigungsmittel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Wegschubsen durch B und C = Gewalt gegenüber D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Dies ist A nach § 25 Abs. 2 StGB zuzurechnen (Teil des gemeinsamen Tatplans, gemeinsame Tatausführung)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Finalzusammenhang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Wegschubsen, um Zugriff auf das im Auslagefach bereitliegende Geld zu erhalten und um D daran zu hindern, selbst das Geld zu entnehmen</a:t>
            </a:r>
          </a:p>
        </p:txBody>
      </p:sp>
    </p:spTree>
    <p:extLst>
      <p:ext uri="{BB962C8B-B14F-4D97-AF65-F5344CB8AC3E}">
        <p14:creationId xmlns:p14="http://schemas.microsoft.com/office/powerpoint/2010/main" val="82147649"/>
      </p:ext>
    </p:extLst>
  </p:cSld>
  <p:clrMapOvr>
    <a:masterClrMapping/>
  </p:clrMapOvr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27D6DFF5-1B50-3C5B-707C-CA3C1DE63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89657A2-2B03-6158-5DA7-5A98C0417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Qualifikation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§ 250 Abs. 1 Nr.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A, B, C = Bandenmitglieder unter Mitwirkung eines anderen Bandenmitglieds (s.o.)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§ 250 Abs. 2 Nr.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Eisenstange = Waffe?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Waffe = zur Herbeiführung erheblicher Verletzungen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nur geeignet, sondern auch bestimmt </a:t>
            </a:r>
          </a:p>
        </p:txBody>
      </p:sp>
    </p:spTree>
    <p:extLst>
      <p:ext uri="{BB962C8B-B14F-4D97-AF65-F5344CB8AC3E}">
        <p14:creationId xmlns:p14="http://schemas.microsoft.com/office/powerpoint/2010/main" val="3421920860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4AC79652-19AC-B6DD-DEF1-5547FC5F4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2269DD55-7078-D9A0-C13F-10E650C47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Eisenstange = zwar objektiv dazu geeignet,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Jedoch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zum Einsatz gegen Menschen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bestimmt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≠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Waffe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250 Abs. 2 Nr. 2 StGB also -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§ 250 Abs. 1 Nr. 1 lit. a Alt.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Dadurch dass B die Eisenstange in seinem Rucksack während der Tat trug. </a:t>
            </a:r>
          </a:p>
        </p:txBody>
      </p:sp>
    </p:spTree>
    <p:extLst>
      <p:ext uri="{BB962C8B-B14F-4D97-AF65-F5344CB8AC3E}">
        <p14:creationId xmlns:p14="http://schemas.microsoft.com/office/powerpoint/2010/main" val="2322828948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8285BB01-7180-E01D-BAAA-03615048E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0E644BD7-6CB1-80BE-15F5-910971937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Aufgabe 1: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Anklage der StA?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 kommt darauf an, ob hinreichender Tatverdacht gemäß § 170 Abs. 1 StPO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Hinreichender Tatverdacht = A, B und C werden mit überwiegender Wahrscheinlichkeit verurteilt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Prüfen, ob sich A, B und C mit überwiegender Wahrscheinlichkeit strafbar gemacht haben.</a:t>
            </a:r>
          </a:p>
        </p:txBody>
      </p:sp>
    </p:spTree>
    <p:extLst>
      <p:ext uri="{BB962C8B-B14F-4D97-AF65-F5344CB8AC3E}">
        <p14:creationId xmlns:p14="http://schemas.microsoft.com/office/powerpoint/2010/main" val="2522098207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732B29B4-FEB2-D882-F3B2-4324BC2B3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5A65389-5A66-3E6C-4A38-5D3C03CD3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aa. Gefährliches Werkzeug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Eisenstange?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ein gefährliches Werkzeug i.S.d. § 250 Abs. 1 Nr. 1 lit. a Alt. 2 Werkzeug = jeder körperliche Gegenstand, der nach seiner konkreten Beschaffenheit die Eigenschaft aufweist, als Mittel zur Gewaltanwendung oder -drohung eingesetzt werden zu können.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anderes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gefährliches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Werkzeug?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Umstr., nur darüber Einigkeit, dass gefährlich nicht wie in § 224 Abs. 1 Nr. 2 Alt. 2 StGB zu verstehen ist </a:t>
            </a:r>
          </a:p>
        </p:txBody>
      </p:sp>
    </p:spTree>
    <p:extLst>
      <p:ext uri="{BB962C8B-B14F-4D97-AF65-F5344CB8AC3E}">
        <p14:creationId xmlns:p14="http://schemas.microsoft.com/office/powerpoint/2010/main" val="454161208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7D00845E-AD2A-DD5F-0BE7-C4BFB6782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802E1254-CE26-3E5F-A7FA-C01B1BEFB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einer Gruppe von Ansichten: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Gefährlichkeit nach rein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objektiven Kriterien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bestimmen,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Z. B. Geeignetheit des Gegenstands zur Verursachung von Verletzungen.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Teilweise auch: ob der Gegenstand aufgrund des typischen oder bestimmungsgemäßen Einsatzes gefährlich und daher eine „Waffenähnlichkeit“ besitzt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Danach: gefährliches Werkzeug +</a:t>
            </a:r>
          </a:p>
        </p:txBody>
      </p:sp>
    </p:spTree>
    <p:extLst>
      <p:ext uri="{BB962C8B-B14F-4D97-AF65-F5344CB8AC3E}">
        <p14:creationId xmlns:p14="http://schemas.microsoft.com/office/powerpoint/2010/main" val="3746328084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F806F2EF-C40C-781F-58DD-C5F0FB004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DE56EF83-411F-F593-E483-3161C1BD5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Eine andere Gruppe von Ansichten: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 subjektive Merkmale abstellend, insbesondere auf einen sogenannten „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Verwendungsvorbehalt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B steckte die Stange für genau den Fall ein, dass das Opfer sich übermäßig wehrt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kein Streitentscheid erforderlich: gefährliches Werkzeug +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bb. Beisichführen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genügt dazu, dass der Gegenstand in Griffweite ist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+, B trug die Eisenstange in seinem Rucksack </a:t>
            </a:r>
          </a:p>
        </p:txBody>
      </p:sp>
    </p:spTree>
    <p:extLst>
      <p:ext uri="{BB962C8B-B14F-4D97-AF65-F5344CB8AC3E}">
        <p14:creationId xmlns:p14="http://schemas.microsoft.com/office/powerpoint/2010/main" val="1279078560"/>
      </p:ext>
    </p:extLst>
  </p:cSld>
  <p:clrMapOvr>
    <a:masterClrMapping/>
  </p:clrMapOvr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E705BFFD-4341-2F76-7DA8-0FF289663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829F63BA-313F-DAA9-9DFA-34DDEE6C4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Insoweit keine Zurechnung gemäß § 25 Abs. 2 StGB erforderlich, reicht, dass der Täter oder ein anderer Beteiligter das gefährliche Werkzeug bei sich führt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cc. Zwischenergebnis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250 Abs. 1 Nr. 1 lit. a Alt. 2 StGB objektiv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Vorsatz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C Vorsatz hinsichtlich des Bei-Sich-Führens der Eisenstange?</a:t>
            </a:r>
          </a:p>
        </p:txBody>
      </p:sp>
    </p:spTree>
    <p:extLst>
      <p:ext uri="{BB962C8B-B14F-4D97-AF65-F5344CB8AC3E}">
        <p14:creationId xmlns:p14="http://schemas.microsoft.com/office/powerpoint/2010/main" val="2884254329"/>
      </p:ext>
    </p:extLst>
  </p:cSld>
  <p:clrMapOvr>
    <a:masterClrMapping/>
  </p:clrMapOvr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77CB8323-88B2-C9CF-2204-C77652B26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CD140B8F-1875-3460-D8A3-DCD099ADE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-, wussten nicht, dass B die Eisenstange während des Geschehens am Geldautomaten im Rucksack hatte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gemeinsamer Tatplan sah lediglich Wegschubsen vor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C haben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vor Beendigung der Tat gebilligt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dass B die Eisenstange im Rucksack mitführte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Später: irrelevant, weil der Vorsatz nach § 16 Abs. 1 StGB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zum Zeitpunkt der zum Taterfolg führenden Handlung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Andernfalls unbeachtlicher dolus subsequens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Also: Vorsatz von A und C –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724213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2F8F0D44-0078-5142-79B9-6DC1A1B81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7AFAC1A-59D2-010E-54EE-AC9367B0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Vorsatz aller hinsichtlich der übrigen objektiven Tatbestandsmerkmale.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Zueignungsabsicht: unproblematisch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B, C gemäß §§ 249 Abs. 1, 250 Abs. 1 Nr. 2 StGB (B zusätzlich auch wegen § 250 Abs. 1 Nr. 1a Alt. 2 StGB) strafbar</a:t>
            </a:r>
          </a:p>
        </p:txBody>
      </p:sp>
    </p:spTree>
    <p:extLst>
      <p:ext uri="{BB962C8B-B14F-4D97-AF65-F5344CB8AC3E}">
        <p14:creationId xmlns:p14="http://schemas.microsoft.com/office/powerpoint/2010/main" val="1554300804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C0474942-9CB5-DF8B-80B0-E07BAAA1F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1B5A49D0-8DBA-A3FF-4197-4ACCA212E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Schwerer Bandendiebstahl in Mittäterschaft, §§ 244a Abs. 1, 244 Abs. 1 Nr. 1a Alt. 2, 243 Abs. 1 Satz 2 Nr. 3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C das Geld aus dem Ausgabefach des Geldautomaten nahm, wobei B eine Eisenstange im Rucksack trug.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Grunddelikt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objektiver Tatbestand des Grunddelikts § 242 Abs. 1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B = Wegnahme der Geldscheine durch C gem. § 25 Abs. 2 StGB zurechenbar (s.o.). </a:t>
            </a:r>
          </a:p>
        </p:txBody>
      </p:sp>
    </p:spTree>
    <p:extLst>
      <p:ext uri="{BB962C8B-B14F-4D97-AF65-F5344CB8AC3E}">
        <p14:creationId xmlns:p14="http://schemas.microsoft.com/office/powerpoint/2010/main" val="1957968540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06A9698-88AC-640E-1E0E-DA4B9E9F4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3653D87-E540-86F1-16E7-3A4D31449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auch = Bande (s.o.).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 drei mittäterschaftlich am Tatort zusammenwirkend (s.o.), also auch unter Mitwirkung (zweier) anderer Bandenmitglieder.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Gewerbsmäßigkeit (§ 243 Abs. 1 S. 2 Nr. 3 StGB)+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244a Abs. 1 Var. 1, 243 Abs. 1 Satz 2 Nr. 3 StGB erfüllt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Weil B zudem eine Eisenstange und damit ein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gefährliches Werkzeug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(s.o.) bei sich führte, sind objektiv auch §§ 244a Abs. 1 Var. 2, 244 Abs. 1 Nr. 1 lit. a Alt. 2 StGB erfüllt.</a:t>
            </a:r>
          </a:p>
        </p:txBody>
      </p:sp>
    </p:spTree>
    <p:extLst>
      <p:ext uri="{BB962C8B-B14F-4D97-AF65-F5344CB8AC3E}">
        <p14:creationId xmlns:p14="http://schemas.microsoft.com/office/powerpoint/2010/main" val="1742456627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0C05ED6-14FF-45A9-FF11-573F7AEFE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7F8E52F1-3479-2499-8934-07A8EFA12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Hinsichtlich Bei-Sich-Führens eines gefährlichen Werkzeugs: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nur B vorsätzlich (s.o.).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 Hinblick auf alle übrigen objektiven Tatbestandsmerkmale: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handelten vorsätzlich (s.o.).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Zudem handelten alle drei mit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Zueignungsabsicht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 und Schuld +</a:t>
            </a:r>
          </a:p>
        </p:txBody>
      </p:sp>
    </p:spTree>
    <p:extLst>
      <p:ext uri="{BB962C8B-B14F-4D97-AF65-F5344CB8AC3E}">
        <p14:creationId xmlns:p14="http://schemas.microsoft.com/office/powerpoint/2010/main" val="3322605676"/>
      </p:ext>
    </p:extLst>
  </p:cSld>
  <p:clrMapOvr>
    <a:masterClrMapping/>
  </p:clrMapOvr>
</p:sld>
</file>

<file path=ppt/slides/slide3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028D258-44E7-8727-F53F-F27FF3A88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9758D08-89D0-0C96-CE1E-0065E4DCB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Ergebnis im 2. Tatkomplex: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= §§ 244a Abs. 1, 243 Abs. 1 Satz 2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Nr. 3, 25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zudem = §§ 244a Abs. 1, 244 Abs. 1 Nr. 1 lit. a Alt. 2, 25 Abs. 2 StGB.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Konkurrenzen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244a Abs. 1, 243 Abs. 1 S. 2 Nr. 3, 25 Abs. 2 StGB konsumiert de von A, B und C mitverwirklichten Taten nach §§ 242 Abs. 1, 243 Abs. 1 S. 2 Nr. 3, 25 Abs. 2 und §§ 242 Abs. 1, 244 Abs. 1 Nr. 2, 25 Abs. 2 StGB</a:t>
            </a:r>
          </a:p>
        </p:txBody>
      </p:sp>
    </p:spTree>
    <p:extLst>
      <p:ext uri="{BB962C8B-B14F-4D97-AF65-F5344CB8AC3E}">
        <p14:creationId xmlns:p14="http://schemas.microsoft.com/office/powerpoint/2010/main" val="1459826864"/>
      </p:ext>
    </p:extLst>
  </p:cSld>
  <p:clrMapOvr>
    <a:masterClrMapping/>
  </p:clrMapOvr>
</p:sld>
</file>

<file path=ppt/slides/slide4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Erster Tatkomplex: Geschehen am 18.10.2022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Schwerer Bandendiebstahl, §§ 244a Abs. 1, 243 Abs. 1 Satz 2 Nr. 3,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C das Geld aus dem Ausgabefach des Geldautomaten nahm, B den X ablenkte und A das Geschehen absicherte.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Grunddelikt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Fremde bewegliche Sache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Geldscheine im Ausgabefach des Geldautomaten = fremd? </a:t>
            </a:r>
          </a:p>
        </p:txBody>
      </p:sp>
    </p:spTree>
    <p:extLst>
      <p:ext uri="{BB962C8B-B14F-4D97-AF65-F5344CB8AC3E}">
        <p14:creationId xmlns:p14="http://schemas.microsoft.com/office/powerpoint/2010/main" val="2322120680"/>
      </p:ext>
    </p:extLst>
  </p:cSld>
  <p:clrMapOvr>
    <a:masterClrMapping/>
  </p:clrMapOvr>
</p:sld>
</file>

<file path=ppt/slides/slide4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2C9BBFB-5302-8025-D17B-8509CA14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EA3E956F-6B60-2925-FDF9-C3C26005B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h.M.:  § 249 Abs. 1 StGB verdrängt auch § 244a StGB.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249 Abs.1, 250 Abs. 1 Nr. 2 StGB durch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bzw. zusätzlich §§ 249 Abs. 1, 250 Abs. 1 Nr. 1a, 2 StGB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durch B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konsumiert den § 249 Abs. 1 StGB, sowie §§ 223 Abs. 1, 224 Abs. 1 Nr. 4 StGB und § 240 Abs. 1 StGB.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§ 244a StGB in Tateinheit, erscheint gut vertretbar,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gewerbsmäßige Begehung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(als Tatbestandsmerkmal des § 244a Abs. 1 Var. 1 StGB)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findet sich im § 250 Abs. 1 StGB nicht wieder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also ein weiteres Unrecht</a:t>
            </a:r>
          </a:p>
        </p:txBody>
      </p:sp>
    </p:spTree>
    <p:extLst>
      <p:ext uri="{BB962C8B-B14F-4D97-AF65-F5344CB8AC3E}">
        <p14:creationId xmlns:p14="http://schemas.microsoft.com/office/powerpoint/2010/main" val="3822173972"/>
      </p:ext>
    </p:extLst>
  </p:cSld>
  <p:clrMapOvr>
    <a:masterClrMapping/>
  </p:clrMapOvr>
</p:sld>
</file>

<file path=ppt/slides/slide4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9E211EE-2EBC-66DC-22F0-E914F22A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CBA46193-2E3D-7F93-17CD-61D8F5E29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Tatkomplex: Die Fußgängerin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Nötigung in Mittäterschaft, §§ 240 Abs. 1, Abs. 2,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[Anm.: Es ist ebenso vertretbar, mit Prüfung der Körperverletzungsdelikte zubeginnen. In dem Fall ist jedoch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240 StGB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inzident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zu prüfen.]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sie E verfolgten, dabei Drohungen ausstießen und mit der Eisenstange nach ihr schlugen. </a:t>
            </a:r>
          </a:p>
        </p:txBody>
      </p:sp>
    </p:spTree>
    <p:extLst>
      <p:ext uri="{BB962C8B-B14F-4D97-AF65-F5344CB8AC3E}">
        <p14:creationId xmlns:p14="http://schemas.microsoft.com/office/powerpoint/2010/main" val="3781718922"/>
      </p:ext>
    </p:extLst>
  </p:cSld>
  <p:clrMapOvr>
    <a:masterClrMapping/>
  </p:clrMapOvr>
</p:sld>
</file>

<file path=ppt/slides/slide4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B7AEB34B-39E3-4514-F124-564781794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45F7CB3B-1B07-FAE2-4140-213A86B0D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Nötigungsmittel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Gewalt?  = physisch vermittelter Zwang zur Überwindung eines geleisteten oder erwarteten Widerstands.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Schläge des B mit der Eisenstange in die Richtung der E: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physisch vermittelter Zwang gegenüber E vor.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Schlag des B kann A und C auch gemäß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 Abs. 2 StGB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zugerechnet werden: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Zunicken =  gemeinsamer Tatplan</a:t>
            </a:r>
          </a:p>
        </p:txBody>
      </p:sp>
    </p:spTree>
    <p:extLst>
      <p:ext uri="{BB962C8B-B14F-4D97-AF65-F5344CB8AC3E}">
        <p14:creationId xmlns:p14="http://schemas.microsoft.com/office/powerpoint/2010/main" val="605903894"/>
      </p:ext>
    </p:extLst>
  </p:cSld>
  <p:clrMapOvr>
    <a:masterClrMapping/>
  </p:clrMapOvr>
</p:sld>
</file>

<file path=ppt/slides/slide4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892FFEE-95D4-4F1D-E2F3-0646C4FE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03B11ABB-62DC-D460-A2F0-CE7928AC1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weitere Verfolgung und Bedrohung mit A und C zusammen = hinreichende Beteiligung an der Tatausführung für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 Abs. 2 StGB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Nötigungserfolg?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E rannte davon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Nötigungserfolg vom Vorsatz gedeckt? +, auch wenn nicht beabsichtigt, Flucht war nachvollziehbare und zu erwartende Reaktion</a:t>
            </a:r>
          </a:p>
        </p:txBody>
      </p:sp>
    </p:spTree>
    <p:extLst>
      <p:ext uri="{BB962C8B-B14F-4D97-AF65-F5344CB8AC3E}">
        <p14:creationId xmlns:p14="http://schemas.microsoft.com/office/powerpoint/2010/main" val="2765273409"/>
      </p:ext>
    </p:extLst>
  </p:cSld>
  <p:clrMapOvr>
    <a:masterClrMapping/>
  </p:clrMapOvr>
</p:sld>
</file>

<file path=ppt/slides/slide4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3C7FFBB-C44D-3A11-3A0A-B4E784A17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3C5049B-351B-C282-8F20-BC03F928B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Rechtswidrigkeit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Verfolgung und Bedrohung der E als Reaktion auf deren lautstarke Beschwerde =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verwerflich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 Sinne des § 240 Abs. 2 StGB,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kein rechtlich gebilligtes Mittel, mit Gewalt auf eine Beschwerde zu reagieren.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240 Abs. 1, Abs. 2, 25 Abs. 2 StGB +</a:t>
            </a:r>
          </a:p>
        </p:txBody>
      </p:sp>
    </p:spTree>
    <p:extLst>
      <p:ext uri="{BB962C8B-B14F-4D97-AF65-F5344CB8AC3E}">
        <p14:creationId xmlns:p14="http://schemas.microsoft.com/office/powerpoint/2010/main" val="1956647105"/>
      </p:ext>
    </p:extLst>
  </p:cSld>
  <p:clrMapOvr>
    <a:masterClrMapping/>
  </p:clrMapOvr>
</p:sld>
</file>

<file path=ppt/slides/slide4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044279BB-9BCD-9013-FDC0-B739F96C5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1467633C-596A-CA8A-4F96-9D27666F6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Gefährliche Körperverletzung in Mittäterschaft, §§ 223 Abs. 1, 224 Abs. 1 Nr. 4, Nr. 5,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sie E verfolgten und dabei Drohungen ausstießen und E sich auf der Flucht verletzte.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Objektiver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Körperverletzungshandlung und -erfolg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Körperverletzungserfolg zumindest in Form der Gesundheitsschädigung + (Hervorrufen oder Steigern eines pathologischen Zustands)</a:t>
            </a:r>
          </a:p>
        </p:txBody>
      </p:sp>
    </p:spTree>
    <p:extLst>
      <p:ext uri="{BB962C8B-B14F-4D97-AF65-F5344CB8AC3E}">
        <p14:creationId xmlns:p14="http://schemas.microsoft.com/office/powerpoint/2010/main" val="2716209619"/>
      </p:ext>
    </p:extLst>
  </p:cSld>
  <p:clrMapOvr>
    <a:masterClrMapping/>
  </p:clrMapOvr>
</p:sld>
</file>

<file path=ppt/slides/slide4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F0B5664-826C-6BF3-F93D-F63CE590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223FAF76-DAFD-1ACB-91D4-BF608EE79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Mittäterschaft, § 25 Abs.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gemeinsamen Tatplan: durch A, B, C durch stillschweigende Vereinbarung gefasst (Zunicken)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B, C haben E gemeinsam verfolgt und bedroht = Tatbeitrag im Ausführungsstadium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25 Abs. 2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Kausalität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Verfolgung der E und das Ausstoßen wüster Drohungen („Dir werden wir es jetzt mal richtig zeigen“) für den Körperverletzungserfolg?</a:t>
            </a:r>
          </a:p>
        </p:txBody>
      </p:sp>
    </p:spTree>
    <p:extLst>
      <p:ext uri="{BB962C8B-B14F-4D97-AF65-F5344CB8AC3E}">
        <p14:creationId xmlns:p14="http://schemas.microsoft.com/office/powerpoint/2010/main" val="2958272735"/>
      </p:ext>
    </p:extLst>
  </p:cSld>
  <p:clrMapOvr>
    <a:masterClrMapping/>
  </p:clrMapOvr>
</p:sld>
</file>

<file path=ppt/slides/slide4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FE98734A-94C9-B24F-4FD3-38C16D2E8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81D57AD6-1632-853D-E967-5EBEE2E56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Condition sine qua non +: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Denkt man sich die Aufnahme der Verfolgung hinweg, hätte E sich nicht in Sicherheit bringen müssen, wäre sie nicht in den Rohbau geflüchtet, wäre nicht gestolpert und die Kellertreppe hinuntergefallen, hätte keine Genickbruch erlitten und wäre nicht gestorben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Objektive Zurechnung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1. Kriterium:  Schaffung rechtlich missbilligter Gefahr?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+, Verfolgung durch gewaltbereite/mit Gewalt drohende Menschen fordert zu Flucht und zu Rettungsverhalten heraus</a:t>
            </a:r>
          </a:p>
        </p:txBody>
      </p:sp>
    </p:spTree>
    <p:extLst>
      <p:ext uri="{BB962C8B-B14F-4D97-AF65-F5344CB8AC3E}">
        <p14:creationId xmlns:p14="http://schemas.microsoft.com/office/powerpoint/2010/main" val="114073664"/>
      </p:ext>
    </p:extLst>
  </p:cSld>
  <p:clrMapOvr>
    <a:masterClrMapping/>
  </p:clrMapOvr>
</p:sld>
</file>

<file path=ppt/slides/slide4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8B63B4C7-7E34-F1AA-7518-B2CB6F746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608FA532-32A6-3211-824F-7BD9A5947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Verwirklichung der geschaffenen unerlaubten Gefahr (Schutzzweck der Sorgfaltsnorm)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Verwirklichte sich gerade die vom Täter geschaffene unerlaubte Gefahr im Erfolg?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Maßgeblich, ob sich die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gefahrbegründende Handlung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 Körperverletzungserfolg verwirklichte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gefahrbegründende Handlung = bereits festgestellte Nötigung nach §§ 240 Abs. 1, Abs. 2, 25 Abs. 2 StGB durch A, B und C (s.o.).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führte zu dem Verletzungserfolg</a:t>
            </a:r>
          </a:p>
        </p:txBody>
      </p:sp>
    </p:spTree>
    <p:extLst>
      <p:ext uri="{BB962C8B-B14F-4D97-AF65-F5344CB8AC3E}">
        <p14:creationId xmlns:p14="http://schemas.microsoft.com/office/powerpoint/2010/main" val="554552489"/>
      </p:ext>
    </p:extLst>
  </p:cSld>
  <p:clrMapOvr>
    <a:masterClrMapping/>
  </p:clrMapOvr>
</p:sld>
</file>

<file path=ppt/slides/slide4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E5670C96-6450-1B3C-F867-FF7189F93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C2D5021-6C79-D68F-F816-B14E12360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Nötigung war auch deshalb ein pflichtwidriges Verhalten, weil ihr Schutzzweck: Körperverletzungen durch ängstliches oder sogar panisches Verhalten verursachte unbedachte, riskante Verhaltensweisen der Tatopfer zu verhindern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 Zuge solcher Verhaltensweisen überblickt Tatopfer regelmäßig auch nicht mehr, ob die Nötigung bereits beendet ist.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daher irrelevant, dass A, B und C die Verfolgung bereits abgebrochen hatten, als E die Kellertreppe hinunterstürzte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Verwirklichung der unerlaubten Gefahr im Körperverletzungserfolg +</a:t>
            </a:r>
          </a:p>
        </p:txBody>
      </p:sp>
    </p:spTree>
    <p:extLst>
      <p:ext uri="{BB962C8B-B14F-4D97-AF65-F5344CB8AC3E}">
        <p14:creationId xmlns:p14="http://schemas.microsoft.com/office/powerpoint/2010/main" val="3511785067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247EDCC-8206-6529-1BAC-4BCAA7D15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4F343C1-8776-5AB8-73CA-AF8528F8A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 dem vorgeworfenen Verhalten: Geldscheine im Eigentum der Sparkasse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 Ansichnehmen durch C Eigentumsübergang gemäß </a:t>
            </a:r>
            <a:b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929 S. 1 BGB?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-, keine Einigung zwischen C und Berechtigtem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Bereitstellen der Geldscheine im Ausgabefach des Geldautomaten ≠ Angebot der Sparkasse an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Auslegung der konkludent abgegebenen rechtsgeschäftlichen Erklärung der Sparkasse (§§ 133, 157 BGB):</a:t>
            </a:r>
          </a:p>
        </p:txBody>
      </p:sp>
    </p:spTree>
    <p:extLst>
      <p:ext uri="{BB962C8B-B14F-4D97-AF65-F5344CB8AC3E}">
        <p14:creationId xmlns:p14="http://schemas.microsoft.com/office/powerpoint/2010/main" val="1312204850"/>
      </p:ext>
    </p:extLst>
  </p:cSld>
  <p:clrMapOvr>
    <a:masterClrMapping/>
  </p:clrMapOvr>
</p:sld>
</file>

<file path=ppt/slides/slide5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A5326461-7E0B-25F6-BF88-520F3E4F2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65CE03D-B970-0236-606D-2C3B8F2AE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 A. bei entsprechender Argumentation gut vertretbar.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Eigenverantwortliche Selbstgefährung der E (Schutzzweck des Körperverletzungsdelikts/Trennung der Verantwortungs-bereiche)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Verantwortungsbereich von A, B und C nicht mehr zurechenbar, wenn Verletzung und der Tod der E auf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eigenverantwortlicher Selbstgefährdung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beruhen würden.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Dafür: Flüchten in ein im Rohbau befindliches Haus = ungewöhnlicher Rettungsversuch</a:t>
            </a:r>
          </a:p>
        </p:txBody>
      </p:sp>
    </p:spTree>
    <p:extLst>
      <p:ext uri="{BB962C8B-B14F-4D97-AF65-F5344CB8AC3E}">
        <p14:creationId xmlns:p14="http://schemas.microsoft.com/office/powerpoint/2010/main" val="2418480674"/>
      </p:ext>
    </p:extLst>
  </p:cSld>
  <p:clrMapOvr>
    <a:masterClrMapping/>
  </p:clrMapOvr>
</p:sld>
</file>

<file path=ppt/slides/slide5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C34C54E-F6B9-066B-6169-ED8ECAE34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04677A2F-322B-B22A-2234-B51EC3FB9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Aber: Flucht „Hals über Kopf“ = deliktstypisches Opferverhalten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Geschehensablauf außerhalb der Grenzen des nach allgemeiner Lebenserfahrung Voraussehbaren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Zurechnung zum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Verantwortungsbereich des Opfers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kommt nur in Betracht,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 sich um eine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freiverantwortliche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bewusste Selbstgefährdung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handelt.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Situation, in der sich E befand: kein freiverantwortliches Verhalten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Sturz / Verletzungen / Tod der E daher im Verantwortungsbereich von A, B und C.</a:t>
            </a:r>
          </a:p>
        </p:txBody>
      </p:sp>
    </p:spTree>
    <p:extLst>
      <p:ext uri="{BB962C8B-B14F-4D97-AF65-F5344CB8AC3E}">
        <p14:creationId xmlns:p14="http://schemas.microsoft.com/office/powerpoint/2010/main" val="1161517902"/>
      </p:ext>
    </p:extLst>
  </p:cSld>
  <p:clrMapOvr>
    <a:masterClrMapping/>
  </p:clrMapOvr>
</p:sld>
</file>

<file path=ppt/slides/slide5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AD4D93F8-BA3E-6541-9437-6DF0D7016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2A9BEB0-E9A2-9D9E-021E-E6733E93A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A. A. bei entsprechender Argumentation gut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Zwischenergebnis: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Körperverletzungserfolg und Tod der E sind A, B und C objektiv zurechenbar.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Qualifikationstatbestände, §§ 224 Abs. 1 Nr. 4, Nr. 5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aa. Mit einem anderen Beteiligten gemeinschaftlich, § 224 Abs. 1 Nr. 4 StGB?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Gemeinschaftliches Handeln = einverständliches Zusammenwirken.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+, Blickkontakt und Zunicken / zum gemeinsamen Angriff bereit </a:t>
            </a:r>
          </a:p>
        </p:txBody>
      </p:sp>
    </p:spTree>
    <p:extLst>
      <p:ext uri="{BB962C8B-B14F-4D97-AF65-F5344CB8AC3E}">
        <p14:creationId xmlns:p14="http://schemas.microsoft.com/office/powerpoint/2010/main" val="2858464711"/>
      </p:ext>
    </p:extLst>
  </p:cSld>
  <p:clrMapOvr>
    <a:masterClrMapping/>
  </p:clrMapOvr>
</p:sld>
</file>

<file path=ppt/slides/slide5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3695759-F7A2-E3B9-F202-E865553E6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DE315B21-EFEF-9120-CD4D-232AFCC1D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Mittels eines anderen gefährlichen Werkzeugs, § 224, Abs. 1 Nr. 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gefährliches Werkzeug = jeder bewegliche Gegenstand, nach seiner objektiven Beschaffenheit und nach der Art seiner Benutzung geeignet, erhebliche Verletzungen hervorzurufen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Es kam nicht zu den beabsichtigten Schläge mit der Eisenstange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tödliche Verletzungen damit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„mittels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 Einsatzes der Eisenstange, sondern erst durch den späteren Sturz, also -</a:t>
            </a:r>
          </a:p>
        </p:txBody>
      </p:sp>
    </p:spTree>
    <p:extLst>
      <p:ext uri="{BB962C8B-B14F-4D97-AF65-F5344CB8AC3E}">
        <p14:creationId xmlns:p14="http://schemas.microsoft.com/office/powerpoint/2010/main" val="925384222"/>
      </p:ext>
    </p:extLst>
  </p:cSld>
  <p:clrMapOvr>
    <a:masterClrMapping/>
  </p:clrMapOvr>
</p:sld>
</file>

<file path=ppt/slides/slide5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E1F52267-1E00-C03D-044B-9C403E314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AF9487A0-481D-0475-794E-699AC0B0F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Mittels einer das Leben gefährdenden Behandlung, § 224 Abs. 1 Nr. 5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„mittels“ = das Leben gefährdende Behandlung muss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unmittelbar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den Körperverletzungserfolg verursachen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genügt demnach nicht, dass durch die Körperverletzungshandlung hervorgerufene Gefahr schließlich den Erfolg verursacht.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-, wenn wie hier Verfolgung und Bedrohung zunächst nur zu Es panischer Flucht führte</a:t>
            </a:r>
          </a:p>
        </p:txBody>
      </p:sp>
    </p:spTree>
    <p:extLst>
      <p:ext uri="{BB962C8B-B14F-4D97-AF65-F5344CB8AC3E}">
        <p14:creationId xmlns:p14="http://schemas.microsoft.com/office/powerpoint/2010/main" val="3187646073"/>
      </p:ext>
    </p:extLst>
  </p:cSld>
  <p:clrMapOvr>
    <a:masterClrMapping/>
  </p:clrMapOvr>
</p:sld>
</file>

<file path=ppt/slides/slide5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2F5C32DE-E472-7762-A82E-A9532B88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90E84037-11D2-362F-441D-9EAEE0339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Subjektiver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beachtliche – den Vorsatz von A, B und C ausschließende –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Abweichung des vorgestellten von dem tatsächlich eingetretenen Kausalverlauf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unbeachtlich, wenn sie sich innerhalb der Grenzen des nach allgemeiner Lebenserfahrung Voraussehbaren hält und keine andere Bewertung der Tat rechtfertigt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beurteilt sich aus der Sicht eines objektiven Beobachters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Vorhersehbarkeit anzunehmen</a:t>
            </a:r>
          </a:p>
        </p:txBody>
      </p:sp>
    </p:spTree>
    <p:extLst>
      <p:ext uri="{BB962C8B-B14F-4D97-AF65-F5344CB8AC3E}">
        <p14:creationId xmlns:p14="http://schemas.microsoft.com/office/powerpoint/2010/main" val="789377326"/>
      </p:ext>
    </p:extLst>
  </p:cSld>
  <p:clrMapOvr>
    <a:masterClrMapping/>
  </p:clrMapOvr>
</p:sld>
</file>

<file path=ppt/slides/slide5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208E6F3-01F3-DD3C-0EC7-B96671A3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20A9737-94CF-EB20-1874-B6DAC3220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Fraglich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ob der (subjektiv) von A, B und C vorgestellte Kausalverlauf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eine andere Bewertung der Tat rechtfertigt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Betrifft Vergleich des tatsächlichen mit dem vom Täter vorgestellten Kausalverlauf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hatten volle Kontrolle über den Geschehensablauf, namentlich über die Ausführung und Platzierung ihrer Schläge gehabt.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Tatsächlich verletzte E sich, nachdem A, B und C die Verfolgung bereits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aufgegeben hatten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Möglichkeit der Verletzung bei der Flucht nicht vorhergesehen</a:t>
            </a:r>
          </a:p>
        </p:txBody>
      </p:sp>
    </p:spTree>
    <p:extLst>
      <p:ext uri="{BB962C8B-B14F-4D97-AF65-F5344CB8AC3E}">
        <p14:creationId xmlns:p14="http://schemas.microsoft.com/office/powerpoint/2010/main" val="93632418"/>
      </p:ext>
    </p:extLst>
  </p:cSld>
  <p:clrMapOvr>
    <a:masterClrMapping/>
  </p:clrMapOvr>
</p:sld>
</file>

<file path=ppt/slides/slide5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892B2D46-A2CA-CA34-D373-0590AAF2D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68B90898-6052-F185-9D96-578F08E6E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rechtfertigt eine andere Bewertung der Tat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kein  Vorsatz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hinsichtlich des tatsächlich eingetretenen Kausalverlaufs.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Gegenteil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bei entsprechender Argumentation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gut vertretbar.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Dass der Täter bei einem adäquaten Kausalverlauf das Ergebnis tatsächlich nicht vorhergesehen hat, rechtfertigt im Regelfall gerade keine „andere Bewertung“ der Tat.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223 Abs. 1, 224 Abs. 1 Nr. 4, Nr. 5, 25 Abs. 2 StGB -</a:t>
            </a:r>
          </a:p>
        </p:txBody>
      </p:sp>
    </p:spTree>
    <p:extLst>
      <p:ext uri="{BB962C8B-B14F-4D97-AF65-F5344CB8AC3E}">
        <p14:creationId xmlns:p14="http://schemas.microsoft.com/office/powerpoint/2010/main" val="871946246"/>
      </p:ext>
    </p:extLst>
  </p:cSld>
  <p:clrMapOvr>
    <a:masterClrMapping/>
  </p:clrMapOvr>
</p:sld>
</file>

<file path=ppt/slides/slide5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E5F301F6-491F-57C9-39FA-3B03BF06C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3151870-EFAE-0C8C-EC56-444E57620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Eine Strafbarkeit von A, B und C wegen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vollendeter Körperverletzung (in Mittäterschaft)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kommt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 unter dem Gesichtspunkt des Auslösens von Todesangst und Panik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Betracht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rein psychischen Empfindungen, die nicht genügen, um Körperverletzung im Sinne des § 223 Abs. 1 StGB zu begründen.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Versuchte gefährliche Körperverletzung in Mittäterschaft, §§ 223 Abs. 1, 224 Abs. 1 Nr. 4, Nr. 5, Abs. 2, 22, 23 Abs. 1,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A, B, C die E verfolgten und dabei Drohungen ausstießen.</a:t>
            </a:r>
          </a:p>
        </p:txBody>
      </p:sp>
    </p:spTree>
    <p:extLst>
      <p:ext uri="{BB962C8B-B14F-4D97-AF65-F5344CB8AC3E}">
        <p14:creationId xmlns:p14="http://schemas.microsoft.com/office/powerpoint/2010/main" val="3653627522"/>
      </p:ext>
    </p:extLst>
  </p:cSld>
  <p:clrMapOvr>
    <a:masterClrMapping/>
  </p:clrMapOvr>
</p:sld>
</file>

<file path=ppt/slides/slide5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FB13A5FB-581D-2ABE-F60C-69BB34991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27A01FB1-751C-D093-C716-3B0CF9DC5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Vorprüfung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Vollendung – (Mangels Vorsatzes hinsichtlich des eingetretenen Kausalverlaufs)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Strafbarkeit des Versuchs der gefährlichen Körperverletzung ergibt sich aus: §§ 224 Abs. 2, 23 Abs. 1 StGB.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Tatentschluss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müssten Tatentschluss gehabt haben.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Vorsatz, gemeinsam zu verprügeln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 nicht: Leben gefährdenden Behandlung </a:t>
            </a:r>
          </a:p>
        </p:txBody>
      </p:sp>
    </p:spTree>
    <p:extLst>
      <p:ext uri="{BB962C8B-B14F-4D97-AF65-F5344CB8AC3E}">
        <p14:creationId xmlns:p14="http://schemas.microsoft.com/office/powerpoint/2010/main" val="3796368483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57931CF6-E638-47AB-9F02-0C0197B0D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9BC2C5FD-459B-9832-5C30-1E3C95A95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Sparkasse will Bargeld nur an die berechtigten Karteninhaber auszahlen, um den Vertrag mit dem jeweiligen Kontoinhaber zu erfüllen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(so auch meist die AGB der Sparkasse)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Also: kein Übereignungsangebot an C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(außerdem keine Übergabe)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Sparkasse also weiterhin Eigentümer der Geldscheine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A, B und C fremd</a:t>
            </a:r>
          </a:p>
        </p:txBody>
      </p:sp>
    </p:spTree>
    <p:extLst>
      <p:ext uri="{BB962C8B-B14F-4D97-AF65-F5344CB8AC3E}">
        <p14:creationId xmlns:p14="http://schemas.microsoft.com/office/powerpoint/2010/main" val="3228610462"/>
      </p:ext>
    </p:extLst>
  </p:cSld>
  <p:clrMapOvr>
    <a:masterClrMapping/>
  </p:clrMapOvr>
</p:sld>
</file>

<file path=ppt/slides/slide6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AF767310-C876-9025-DEB7-0D2EDF439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012BF25-D622-A5E5-E3E4-97AD32D5C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Unmittelbares Ansetzen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Spätestens in dem Moment, in dem A, B und C die Verfolgung der E aufnehmen, ihr drohen und B zu Schlägen mit der Eisenstange ausholt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IV. Rechtswidrigkeit und Schuld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V. Rücktritt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gemäß § 24 Abs. 2 StGB zurückgetreten, indem sie die Verfolgung aufgegeben haben, weil sie daran die Lust verloren hatten?</a:t>
            </a:r>
          </a:p>
        </p:txBody>
      </p:sp>
    </p:spTree>
    <p:extLst>
      <p:ext uri="{BB962C8B-B14F-4D97-AF65-F5344CB8AC3E}">
        <p14:creationId xmlns:p14="http://schemas.microsoft.com/office/powerpoint/2010/main" val="636224670"/>
      </p:ext>
    </p:extLst>
  </p:cSld>
  <p:clrMapOvr>
    <a:masterClrMapping/>
  </p:clrMapOvr>
</p:sld>
</file>

<file path=ppt/slides/slide6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BEF729CE-C638-70FC-4D72-C518A4096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B235FFB2-102C-0D6A-34FD-43754057E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Kein Fehlschlag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Einzelaktstheorie: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jede vom Täter einmal für erfolgstauglich gehaltene Handlung, durch deren tatsächliche Ausführung der tatbestandliche Erfolg jedoch nicht herbeigeführt wurde = eigenständiger Versuch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Danach: schon der Schlag mit der Eisenstange = eigenständiger Versuch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erkannten in der Folge offensichtlich, dass dieser Schlag nicht zu für möglich gehaltenem Körperverletzungserfolg geführt hat =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Fehlschlag +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6888481"/>
      </p:ext>
    </p:extLst>
  </p:cSld>
  <p:clrMapOvr>
    <a:masterClrMapping/>
  </p:clrMapOvr>
</p:sld>
</file>

<file path=ppt/slides/slide6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7D26FAD4-0A8D-3366-AAFD-60AF52E82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B50381CF-44C4-C59A-7DFB-F111B39DD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Gesamtbetrachtungslehre (Lehre von Rücktrittshorizont):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Sicht des Täters nach der letzten Ausführungshandlung entscheidend: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Fehlgeschlagen, wenn der Taterfolg aus Sicht des Täters mit den bereits eingesetzten oder zur Hand liegenden Mittel nicht ohne räumliche und zeitliche Zäsur erreicht werden kann.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A, B und C haben die Verfolgung zwar aufgegeben, da sie hieran die Lust verloren hatten, gingen aber davon aus, E noch einholen zu können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Fehlschlag -</a:t>
            </a:r>
          </a:p>
        </p:txBody>
      </p:sp>
    </p:spTree>
    <p:extLst>
      <p:ext uri="{BB962C8B-B14F-4D97-AF65-F5344CB8AC3E}">
        <p14:creationId xmlns:p14="http://schemas.microsoft.com/office/powerpoint/2010/main" val="2521739863"/>
      </p:ext>
    </p:extLst>
  </p:cSld>
  <p:clrMapOvr>
    <a:masterClrMapping/>
  </p:clrMapOvr>
</p:sld>
</file>

<file path=ppt/slides/slide6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C43FFD23-E060-D6D2-0786-47C835452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6E2B1718-80F4-44CE-3AA6-0DEAE0BFE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Streitentscheidung: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Gegen Einzelaktstheorie: sie ist wenig opferfreundlich, nimmt  dem Täter vorschnell die Möglichkeit zum strafbefreienden Rücktritt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einheitlicher Lebensvorgang wird künstlich auseinandergerissen.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folgen daher der Gesamtbetrachtungslehre: kein Fehlschlag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Freiwillige Vollendungsverhinderung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hatten keinen Tatvorsatz mehr</a:t>
            </a:r>
          </a:p>
        </p:txBody>
      </p:sp>
    </p:spTree>
    <p:extLst>
      <p:ext uri="{BB962C8B-B14F-4D97-AF65-F5344CB8AC3E}">
        <p14:creationId xmlns:p14="http://schemas.microsoft.com/office/powerpoint/2010/main" val="1021068228"/>
      </p:ext>
    </p:extLst>
  </p:cSld>
  <p:clrMapOvr>
    <a:masterClrMapping/>
  </p:clrMapOvr>
</p:sld>
</file>

<file path=ppt/slides/slide6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30ED0BB-87EA-9563-1EB7-F9147D4C3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EFBB3ACE-1C5E-B1BF-EF84-4ED1DE7AA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Verhindern der Vollendung im Sinne des § 24 Abs. 2 S. 1 StGB kann bei Verständigung der Beteiligten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in einem schlichten Unterlassen bestehen.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B und C unterließen aus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autonomen Motiven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namentlich, weil sie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 Lust an der Verfolgung verloren hatten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freiwillig</a:t>
            </a: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Zwischenergebnis: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Rücktritt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223 Abs. 1, 224 Abs. 1 Nr. 4, Nr. 5, Abs. 2, 22, 23 Abs. 1, 25 Abs. 2 StGB -</a:t>
            </a:r>
          </a:p>
        </p:txBody>
      </p:sp>
    </p:spTree>
    <p:extLst>
      <p:ext uri="{BB962C8B-B14F-4D97-AF65-F5344CB8AC3E}">
        <p14:creationId xmlns:p14="http://schemas.microsoft.com/office/powerpoint/2010/main" val="3930620071"/>
      </p:ext>
    </p:extLst>
  </p:cSld>
  <p:clrMapOvr>
    <a:masterClrMapping/>
  </p:clrMapOvr>
</p:sld>
</file>

<file path=ppt/slides/slide6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77344EA-B93C-7C69-11CD-BF09190B6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5BB849B-C0B4-FE5B-43CC-F16B0BB69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Versuchte gefährliche Körperverletzung mit Todesfolge in Mittäterschaft, §§ 223 Abs. 1, 224 Abs. 1 Nr. 4, 5, 22, 23 Abs. 1, 227 Abs. 1, 18, 25 Abs. 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Schon  umstr., ob Rücktritt von einem erfolgsqualifizierten Versuch möglich, bei dem das Grunddelikt lediglich versucht, die schwere Folge aber bereits eingetreten ist</a:t>
            </a:r>
          </a:p>
        </p:txBody>
      </p:sp>
    </p:spTree>
    <p:extLst>
      <p:ext uri="{BB962C8B-B14F-4D97-AF65-F5344CB8AC3E}">
        <p14:creationId xmlns:p14="http://schemas.microsoft.com/office/powerpoint/2010/main" val="13194213"/>
      </p:ext>
    </p:extLst>
  </p:cSld>
  <p:clrMapOvr>
    <a:masterClrMapping/>
  </p:clrMapOvr>
</p:sld>
</file>

<file path=ppt/slides/slide6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60213F84-05C9-57BF-371E-D1DAC0C74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08938D9F-603F-047C-C2E0-DE65472D6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 die Entscheidung dieses Streits kommt es in diesem Fall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Rücktrittshandlung – das Aufgeben der Verfolgung – lag hier bereits vor,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bevor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in das leer stehende Haus rannte, stolperte, stürzte, verstarb und dadurch die schwere Folge eintrat.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daher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zuvor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strafbefreiend zurückgetreten.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 Fahrlässige Tötung, § 222 StGB – Strafbarkeit von A, B und C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indem sie E verfolgten und dabei Drohungen ausstießen.</a:t>
            </a:r>
          </a:p>
        </p:txBody>
      </p:sp>
    </p:spTree>
    <p:extLst>
      <p:ext uri="{BB962C8B-B14F-4D97-AF65-F5344CB8AC3E}">
        <p14:creationId xmlns:p14="http://schemas.microsoft.com/office/powerpoint/2010/main" val="2499891843"/>
      </p:ext>
    </p:extLst>
  </p:cSld>
  <p:clrMapOvr>
    <a:masterClrMapping/>
  </p:clrMapOvr>
</p:sld>
</file>

<file path=ppt/slides/slide6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4F552DF3-D2B6-F95E-AB7D-D967120DF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C520CF7E-AB85-B453-24A8-02B40FC50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Rechtsfigur einer „fahrlässigen Mittäterschaft“ ist in der Rechtsprechung bislang nicht ausdrücklich anerkannt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 aber: nebentäterschaftliche Begehung möglich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gemeinsame Prüfung des A, B und C erfolgt aus Gründen der vereinfachten Darstellung.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Tatbestand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= tot; der Taterfolg eingetreten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Kausalität: unproblematisch</a:t>
            </a:r>
          </a:p>
        </p:txBody>
      </p:sp>
    </p:spTree>
    <p:extLst>
      <p:ext uri="{BB962C8B-B14F-4D97-AF65-F5344CB8AC3E}">
        <p14:creationId xmlns:p14="http://schemas.microsoft.com/office/powerpoint/2010/main" val="729286235"/>
      </p:ext>
    </p:extLst>
  </p:cSld>
  <p:clrMapOvr>
    <a:masterClrMapping/>
  </p:clrMapOvr>
</p:sld>
</file>

<file path=ppt/slides/slide6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74C9FE6B-3743-9FB8-F588-20D1E96F9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7598EBCB-F7E1-DB23-DA85-B847CA56A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objektiv sorgfaltswidrig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 objektiv vorhersehbarer Möglichkeit des Erfolgseintritts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Tod der E ist A, B und C auch objektiv zurechenbar (s.o.).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nachvollziehbare und daher zurechenbare Reaktion eines flüchtenden Menschen dar, dass dieser in Panik nicht realisiert, dass die Verfolgung bereits abgebrochen ist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Rechtswidrigkeit und Schuld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auch schuldhaft, insbesondere auch subjektiv sorgfaltswidrig bei subjektiver Vorhersehbarkeit und Vermeidbarkeit</a:t>
            </a:r>
          </a:p>
        </p:txBody>
      </p:sp>
    </p:spTree>
    <p:extLst>
      <p:ext uri="{BB962C8B-B14F-4D97-AF65-F5344CB8AC3E}">
        <p14:creationId xmlns:p14="http://schemas.microsoft.com/office/powerpoint/2010/main" val="2137859094"/>
      </p:ext>
    </p:extLst>
  </p:cSld>
  <p:clrMapOvr>
    <a:masterClrMapping/>
  </p:clrMapOvr>
</p:sld>
</file>

<file path=ppt/slides/slide6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22127193-5A2D-93D8-71C3-50013675A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49220CB8-8460-F3FE-A1D7-AB98BA92A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normgemäße Verhalten war ihnen zumutbar.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222 StGB +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Ergebnis zum dritten Tatkomplex: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A, B und C = § 222 StGB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Gesamtkonkurrenzen und Ergebnis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 Tatkomplexe aufgrund der zeitlichen Zäsur dazwischen in Tatmehrheit zueinander (§ 53 StGB).</a:t>
            </a:r>
          </a:p>
        </p:txBody>
      </p:sp>
    </p:spTree>
    <p:extLst>
      <p:ext uri="{BB962C8B-B14F-4D97-AF65-F5344CB8AC3E}">
        <p14:creationId xmlns:p14="http://schemas.microsoft.com/office/powerpoint/2010/main" val="1843896273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75E20ED8-C6C4-9FDE-0F87-B52072DE1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34E75DA2-0417-3EAF-43C0-1073C87F8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Wegnahme durch C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 die Sparkasse noch Gewahrsam?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richtet sich nach den sozialen Anschauungen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einmal begründeter Gewahrsam besteht fort, solange der Gewahrsamsinhaber noch Einwirkungsmöglichkeiten auf die Sache hat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in Form einer Gewahrsamslockerung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Insbesondere: Gewahrsam hier ohne Willen des bisherigen Gewahrsamsinhabers aufgehoben?</a:t>
            </a:r>
          </a:p>
        </p:txBody>
      </p:sp>
    </p:spTree>
    <p:extLst>
      <p:ext uri="{BB962C8B-B14F-4D97-AF65-F5344CB8AC3E}">
        <p14:creationId xmlns:p14="http://schemas.microsoft.com/office/powerpoint/2010/main" val="434938385"/>
      </p:ext>
    </p:extLst>
  </p:cSld>
  <p:clrMapOvr>
    <a:masterClrMapping/>
  </p:clrMapOvr>
</p:sld>
</file>

<file path=ppt/slides/slide7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7DA1D7E-FAD4-DAF7-D350-778C12FA9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1575E0C8-2D0F-5CF7-AECE-48324BE68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Nach der hier vertretenen Lösung: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und C: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244a Abs. 1, 243 Abs. 1 Satz 2 Nr. 3, 25 Abs. 2 – 53 – 250 Abs. 1 Nr. 2, 25 Abs. 2 – 53 – 222 StGB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B: §§ 244a Abs. 1, 243 Abs. 1 Satz 2, 244 Abs. 1 Nr. 1 lit. a) Alt. 2 – 53 –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250 Abs. 1 Nr. 1 lit a) Alt. 2, Nr. 2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25 Abs. 2 – 53 – 222 StGB strafbar gemacht.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hinreichender Tatverdacht liegt insgesamt vor, sodass die Staatsanwaltschaft Anklage erheben wird.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de-DE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01053"/>
      </p:ext>
    </p:extLst>
  </p:cSld>
  <p:clrMapOvr>
    <a:masterClrMapping/>
  </p:clrMapOvr>
</p:sld>
</file>

<file path=ppt/slides/slide7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96AA4CCC-DEFC-31A5-F59C-53E5844A6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B4109B39-F1AF-08B4-553B-2710DA7C3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Aufgabe 2: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Sachlich: Zuständigkeit des Landgerichts – Große Strafkammer nach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74 Abs. 1 S. 1 oder 2 GVG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Maßgeblich ist die Straferwartung.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Ausgehend von dem Ergebnis im materiell-rechtlichen Gutachten ist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Gesamtstrafe nach § 54 StGB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bilden: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Maßgeblich ist nach § 54 Abs. 1 S. 2 StGB zunächst das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schwerste verbliebene Delikt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hier der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schwere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Raub nach </a:t>
            </a:r>
            <a:b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§§ 249 Abs. 1, 250 Abs. 1 Nr. 2 StGB: 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Mindeststrafe von 3 Jahren. </a:t>
            </a:r>
          </a:p>
        </p:txBody>
      </p:sp>
    </p:spTree>
    <p:extLst>
      <p:ext uri="{BB962C8B-B14F-4D97-AF65-F5344CB8AC3E}">
        <p14:creationId xmlns:p14="http://schemas.microsoft.com/office/powerpoint/2010/main" val="3733811345"/>
      </p:ext>
    </p:extLst>
  </p:cSld>
  <p:clrMapOvr>
    <a:masterClrMapping/>
  </p:clrMapOvr>
</p:sld>
</file>

<file path=ppt/slides/slide7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1A2F13F1-4DAE-5373-03B8-E1B79D8E5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A07441D7-65CD-C5AD-5096-B01DFAF0A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Hinzukommen die übrigen verwirklichten Delikte: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 lassen zusammen genommen eine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Strafe von mehr als 4 Jahren erwarten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 große Strafkammer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entweder mit zwei oder drei Berufsrichtern und zwei Schöffen besetzt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(§ 76 Abs. 2 S. 4 GVG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Besetzung mit drei Berufsrichtern hier allein nach </a:t>
            </a: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76 Abs. 2 S. 3 Nr. 3 GVG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möglich. </a:t>
            </a:r>
          </a:p>
        </p:txBody>
      </p:sp>
    </p:spTree>
    <p:extLst>
      <p:ext uri="{BB962C8B-B14F-4D97-AF65-F5344CB8AC3E}">
        <p14:creationId xmlns:p14="http://schemas.microsoft.com/office/powerpoint/2010/main" val="1136441765"/>
      </p:ext>
    </p:extLst>
  </p:cSld>
  <p:clrMapOvr>
    <a:masterClrMapping/>
  </p:clrMapOvr>
</p:sld>
</file>

<file path=ppt/slides/slide7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0823A9EF-1839-11A3-EB94-CD1589BC8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F6871423-1709-A513-C9CE-59671126B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aber auch eine Zuständigkeit des Amtsgerichts – Schöffengericht nach § 28 GVG i.V.m. § 25 GVG e contrario ist vertretbar.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Amtsgericht wäre mit einem Berufsrichter und zwei Schöffen besetzt (§ 29 Abs. 1 Satz 1 GVG).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Anm.: beide Lösungen gut vertretbar. Es kommt lediglich darauf an, diese anhand der Normen und anhand der gefundenen Lösung im ersten Aufgabenteil konsequent darzulegen.</a:t>
            </a:r>
          </a:p>
        </p:txBody>
      </p:sp>
    </p:spTree>
    <p:extLst>
      <p:ext uri="{BB962C8B-B14F-4D97-AF65-F5344CB8AC3E}">
        <p14:creationId xmlns:p14="http://schemas.microsoft.com/office/powerpoint/2010/main" val="919248670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D7670A33-73C5-0862-3CF4-00D9EE19A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B95DD229-FB3C-5AE8-A0FF-F8E248884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Hier: Geldscheine zum Zeitpunkt, in dem C sie aus dem Ausgabefach an sich nahm, noch im Gewahrsam der Sparkasse oder zu diesem Zeitpunkt gewahrsamslos?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Umstr.: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[Anm.: auch vertretbar, auf den Zeitpunkt des Eintippens des Auszahlungsbetrags abzustellen. Dann: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befinden sich die Geldscheine eindeutig noch im Gewahrsam der Sparkasse]</a:t>
            </a:r>
          </a:p>
        </p:txBody>
      </p:sp>
    </p:spTree>
    <p:extLst>
      <p:ext uri="{BB962C8B-B14F-4D97-AF65-F5344CB8AC3E}">
        <p14:creationId xmlns:p14="http://schemas.microsoft.com/office/powerpoint/2010/main" val="960703447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>
          <a:extLst>
            <a:ext uri="{FF2B5EF4-FFF2-40B4-BE49-F238E27FC236}">
              <a16:creationId xmlns:a16="http://schemas.microsoft.com/office/drawing/2014/main" id="{AE49B5A2-449F-EB1F-FA9C-306975752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descr="" title="">
            <a:extLst>
              <a:ext uri="{FF2B5EF4-FFF2-40B4-BE49-F238E27FC236}">
                <a16:creationId xmlns:a16="http://schemas.microsoft.com/office/drawing/2014/main" id="{1FAC1F9A-A447-B260-23D7-2095C1F2B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aa. Fortbestehender Gewahrsam der Sparkasse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(gelockerter) Gewahrsam der Sparkasse besteht nach sozialen Anschauungen fort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Geld wird nach einer bestimmten Zeit ja auch wieder eingezogen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bb. Gewahrsamslosigkeit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es allein auf die technisch ordnungsgemäße Bedienung des Automaten ankommt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Danach: Geldscheine hier im Moment des Ansichnehmens durch C gewahrsamslos</a:t>
            </a:r>
          </a:p>
        </p:txBody>
      </p:sp>
    </p:spTree>
    <p:extLst>
      <p:ext uri="{BB962C8B-B14F-4D97-AF65-F5344CB8AC3E}">
        <p14:creationId xmlns:p14="http://schemas.microsoft.com/office/powerpoint/2010/main" val="2870660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Uigh" typeface="Microsoft Uighur"/>
        <a:font script="Beng" typeface="Vrinda"/>
        <a:font script="Thai" typeface="Angsan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Times New Roman"/>
        <a:font script="Arab" typeface="Times New Roman"/>
        <a:font script="Hebr" typeface="Times New Roman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MoolBoran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ajorFont>
      <a:minorFont>
        <a:latin typeface="Calibri" panose="020F0502020204030204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/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lastPrinted>1899-12-31T23:00:00.0000000Z</lastPrinted>
  <dcterms:created xsi:type="dcterms:W3CDTF">1899-12-31T23:00:00.0000000Z</dcterms:created>
  <dcterms:modified xsi:type="dcterms:W3CDTF">1899-12-31T23:00:00.0000000Z</dcterms:modified>
</coreProperties>
</file>